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70" r:id="rId3"/>
    <p:sldId id="258" r:id="rId4"/>
    <p:sldId id="260" r:id="rId5"/>
    <p:sldId id="261" r:id="rId6"/>
    <p:sldId id="269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82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064E"/>
    <a:srgbClr val="BC0000"/>
    <a:srgbClr val="FFFF99"/>
    <a:srgbClr val="AB0580"/>
    <a:srgbClr val="C60694"/>
    <a:srgbClr val="F707B8"/>
    <a:srgbClr val="FC9AE2"/>
    <a:srgbClr val="50A5F2"/>
    <a:srgbClr val="2991EF"/>
    <a:srgbClr val="FA4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>
        <p:scale>
          <a:sx n="81" d="100"/>
          <a:sy n="81" d="100"/>
        </p:scale>
        <p:origin x="-1068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B388BE-DB68-4DD4-90D3-05F510B1B524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CEA896-984D-4A61-8455-0586002BA403}">
      <dgm:prSet phldrT="[Текст]" custT="1"/>
      <dgm:spPr>
        <a:solidFill>
          <a:srgbClr val="FFFF99"/>
        </a:solidFill>
      </dgm:spPr>
      <dgm:t>
        <a:bodyPr/>
        <a:lstStyle/>
        <a:p>
          <a:r>
            <a:rPr lang="ru-RU" sz="2400" dirty="0">
              <a:solidFill>
                <a:srgbClr val="002060"/>
              </a:solidFill>
            </a:rPr>
            <a:t>чрезвычайная техническая сложность программы</a:t>
          </a:r>
          <a:endParaRPr lang="ru-RU" sz="2400" dirty="0"/>
        </a:p>
      </dgm:t>
    </dgm:pt>
    <dgm:pt modelId="{D08B2387-AA4A-49A5-8482-86DFD35F6B88}" type="parTrans" cxnId="{65DBF455-060E-41E0-BD84-3C94BC94E88E}">
      <dgm:prSet/>
      <dgm:spPr/>
      <dgm:t>
        <a:bodyPr/>
        <a:lstStyle/>
        <a:p>
          <a:endParaRPr lang="ru-RU"/>
        </a:p>
      </dgm:t>
    </dgm:pt>
    <dgm:pt modelId="{ADFB65B9-FAF2-4B74-BDA6-4C500C5A5E71}" type="sibTrans" cxnId="{65DBF455-060E-41E0-BD84-3C94BC94E88E}">
      <dgm:prSet/>
      <dgm:spPr/>
      <dgm:t>
        <a:bodyPr/>
        <a:lstStyle/>
        <a:p>
          <a:endParaRPr lang="ru-RU"/>
        </a:p>
      </dgm:t>
    </dgm:pt>
    <dgm:pt modelId="{8BC9FB66-F56B-4113-9A5A-F52F7BCC1CFA}">
      <dgm:prSet phldrT="[Текст]" custT="1"/>
      <dgm:spPr>
        <a:solidFill>
          <a:srgbClr val="FC9AE2"/>
        </a:solidFill>
      </dgm:spPr>
      <dgm:t>
        <a:bodyPr/>
        <a:lstStyle/>
        <a:p>
          <a:r>
            <a:rPr lang="ru-RU" sz="2400" dirty="0">
              <a:solidFill>
                <a:srgbClr val="007434"/>
              </a:solidFill>
            </a:rPr>
            <a:t>качественное исполнение всех элементов программы </a:t>
          </a:r>
          <a:endParaRPr lang="ru-RU" sz="2400" dirty="0"/>
        </a:p>
      </dgm:t>
    </dgm:pt>
    <dgm:pt modelId="{9B16F43A-D7E0-4CD2-AB5A-977002F0CA5B}" type="parTrans" cxnId="{64E7FDD4-C0C7-47FA-AEF7-6FC1CFAEEA07}">
      <dgm:prSet/>
      <dgm:spPr/>
      <dgm:t>
        <a:bodyPr/>
        <a:lstStyle/>
        <a:p>
          <a:endParaRPr lang="ru-RU"/>
        </a:p>
      </dgm:t>
    </dgm:pt>
    <dgm:pt modelId="{00DB7D7D-1F7D-4093-AE4D-B23F5BB35FF9}" type="sibTrans" cxnId="{64E7FDD4-C0C7-47FA-AEF7-6FC1CFAEEA07}">
      <dgm:prSet/>
      <dgm:spPr/>
      <dgm:t>
        <a:bodyPr/>
        <a:lstStyle/>
        <a:p>
          <a:endParaRPr lang="ru-RU"/>
        </a:p>
      </dgm:t>
    </dgm:pt>
    <dgm:pt modelId="{64EA9D13-613B-4FEC-924C-9521A280DB09}">
      <dgm:prSet phldrT="[Текст]" custT="1"/>
      <dgm:spPr>
        <a:solidFill>
          <a:srgbClr val="50A5F2"/>
        </a:solidFill>
      </dgm:spPr>
      <dgm:t>
        <a:bodyPr/>
        <a:lstStyle/>
        <a:p>
          <a:r>
            <a:rPr lang="ru-RU" sz="2400" b="0" dirty="0">
              <a:solidFill>
                <a:schemeClr val="tx1">
                  <a:lumMod val="75000"/>
                </a:schemeClr>
              </a:solidFill>
            </a:rPr>
            <a:t>яркая индивидуальность исполнения, артистизм, художественность образа</a:t>
          </a:r>
        </a:p>
      </dgm:t>
    </dgm:pt>
    <dgm:pt modelId="{536DB102-E6DA-483B-92F4-29F937F99E9C}" type="parTrans" cxnId="{256D19AC-C117-4830-AA94-5C9C6E4279D5}">
      <dgm:prSet/>
      <dgm:spPr/>
      <dgm:t>
        <a:bodyPr/>
        <a:lstStyle/>
        <a:p>
          <a:endParaRPr lang="ru-RU"/>
        </a:p>
      </dgm:t>
    </dgm:pt>
    <dgm:pt modelId="{3D25B8F4-9B15-4515-9E05-7364CA7AE85C}" type="sibTrans" cxnId="{256D19AC-C117-4830-AA94-5C9C6E4279D5}">
      <dgm:prSet/>
      <dgm:spPr/>
      <dgm:t>
        <a:bodyPr/>
        <a:lstStyle/>
        <a:p>
          <a:endParaRPr lang="ru-RU"/>
        </a:p>
      </dgm:t>
    </dgm:pt>
    <dgm:pt modelId="{ADD296F7-533D-4C6A-B118-2D0AC9CF91D4}">
      <dgm:prSet phldrT="[Текст]" custT="1"/>
      <dgm:spPr/>
      <dgm:t>
        <a:bodyPr/>
        <a:lstStyle/>
        <a:p>
          <a:r>
            <a:rPr lang="ru-RU" sz="2400" b="1" i="1" dirty="0">
              <a:solidFill>
                <a:srgbClr val="002060"/>
              </a:solidFill>
            </a:rPr>
            <a:t>Соревновательная программа фигуристов </a:t>
          </a:r>
          <a:r>
            <a:rPr lang="ru-RU" sz="2400" b="1" i="1" dirty="0" smtClean="0">
              <a:solidFill>
                <a:srgbClr val="002060"/>
              </a:solidFill>
            </a:rPr>
            <a:t> </a:t>
          </a:r>
          <a:endParaRPr lang="ru-RU" sz="2400" dirty="0"/>
        </a:p>
      </dgm:t>
    </dgm:pt>
    <dgm:pt modelId="{F252B781-BAF0-4D74-8456-08091AD7A08C}" type="parTrans" cxnId="{9BE31E8B-B591-4096-86D2-0C45C17B89D4}">
      <dgm:prSet/>
      <dgm:spPr/>
      <dgm:t>
        <a:bodyPr/>
        <a:lstStyle/>
        <a:p>
          <a:endParaRPr lang="ru-RU"/>
        </a:p>
      </dgm:t>
    </dgm:pt>
    <dgm:pt modelId="{E26170E1-C962-4948-9E22-7D247AF54CC3}" type="sibTrans" cxnId="{9BE31E8B-B591-4096-86D2-0C45C17B89D4}">
      <dgm:prSet/>
      <dgm:spPr/>
      <dgm:t>
        <a:bodyPr/>
        <a:lstStyle/>
        <a:p>
          <a:endParaRPr lang="ru-RU"/>
        </a:p>
      </dgm:t>
    </dgm:pt>
    <dgm:pt modelId="{3F5D75CE-3266-4AB5-886F-B5A613509C9F}" type="pres">
      <dgm:prSet presAssocID="{0BB388BE-DB68-4DD4-90D3-05F510B1B524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514881-074B-45B7-A432-549CE6DDEE3D}" type="pres">
      <dgm:prSet presAssocID="{0BB388BE-DB68-4DD4-90D3-05F510B1B524}" presName="ellipse" presStyleLbl="trBgShp" presStyleIdx="0" presStyleCnt="1" custScaleX="144625"/>
      <dgm:spPr/>
    </dgm:pt>
    <dgm:pt modelId="{DA2A62E9-AA6D-461F-BE63-08E5CDBCFFE1}" type="pres">
      <dgm:prSet presAssocID="{0BB388BE-DB68-4DD4-90D3-05F510B1B524}" presName="arrow1" presStyleLbl="fgShp" presStyleIdx="0" presStyleCnt="1" custScaleX="186966" custScaleY="152393" custLinFactNeighborX="0" custLinFactNeighborY="-22472"/>
      <dgm:spPr/>
    </dgm:pt>
    <dgm:pt modelId="{A1B17E7A-7F2E-4D26-BA93-1C9E579BDE7B}" type="pres">
      <dgm:prSet presAssocID="{0BB388BE-DB68-4DD4-90D3-05F510B1B524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6B84A-B304-4C93-9EC1-FDAC56781CCE}" type="pres">
      <dgm:prSet presAssocID="{8BC9FB66-F56B-4113-9A5A-F52F7BCC1CFA}" presName="item1" presStyleLbl="node1" presStyleIdx="0" presStyleCnt="3" custScaleX="242782" custScaleY="123969" custLinFactNeighborX="-11985" custLinFactNeighborY="-138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43D53F-6742-4054-8833-4BC08386C523}" type="pres">
      <dgm:prSet presAssocID="{64EA9D13-613B-4FEC-924C-9521A280DB09}" presName="item2" presStyleLbl="node1" presStyleIdx="1" presStyleCnt="3" custScaleX="194132" custScaleY="115979" custLinFactNeighborX="-33583" custLinFactNeighborY="-37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28A2D5-E2BA-4E02-9CED-6ED0BD2A547F}" type="pres">
      <dgm:prSet presAssocID="{ADD296F7-533D-4C6A-B118-2D0AC9CF91D4}" presName="item3" presStyleLbl="node1" presStyleIdx="2" presStyleCnt="3" custScaleX="197428" custScaleY="113018" custLinFactNeighborX="53608" custLinFactNeighborY="-10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23590-4673-4AF2-A97F-2CA1F2B07D95}" type="pres">
      <dgm:prSet presAssocID="{0BB388BE-DB68-4DD4-90D3-05F510B1B524}" presName="funnel" presStyleLbl="trAlignAcc1" presStyleIdx="0" presStyleCnt="1" custScaleX="148957" custScaleY="117305" custLinFactNeighborY="712"/>
      <dgm:spPr/>
    </dgm:pt>
  </dgm:ptLst>
  <dgm:cxnLst>
    <dgm:cxn modelId="{64E7FDD4-C0C7-47FA-AEF7-6FC1CFAEEA07}" srcId="{0BB388BE-DB68-4DD4-90D3-05F510B1B524}" destId="{8BC9FB66-F56B-4113-9A5A-F52F7BCC1CFA}" srcOrd="1" destOrd="0" parTransId="{9B16F43A-D7E0-4CD2-AB5A-977002F0CA5B}" sibTransId="{00DB7D7D-1F7D-4093-AE4D-B23F5BB35FF9}"/>
    <dgm:cxn modelId="{256D19AC-C117-4830-AA94-5C9C6E4279D5}" srcId="{0BB388BE-DB68-4DD4-90D3-05F510B1B524}" destId="{64EA9D13-613B-4FEC-924C-9521A280DB09}" srcOrd="2" destOrd="0" parTransId="{536DB102-E6DA-483B-92F4-29F937F99E9C}" sibTransId="{3D25B8F4-9B15-4515-9E05-7364CA7AE85C}"/>
    <dgm:cxn modelId="{56A7CC83-728F-4860-9D33-EB9253F87CE5}" type="presOf" srcId="{64EA9D13-613B-4FEC-924C-9521A280DB09}" destId="{8B66B84A-B304-4C93-9EC1-FDAC56781CCE}" srcOrd="0" destOrd="0" presId="urn:microsoft.com/office/officeart/2005/8/layout/funnel1"/>
    <dgm:cxn modelId="{9BE31E8B-B591-4096-86D2-0C45C17B89D4}" srcId="{0BB388BE-DB68-4DD4-90D3-05F510B1B524}" destId="{ADD296F7-533D-4C6A-B118-2D0AC9CF91D4}" srcOrd="3" destOrd="0" parTransId="{F252B781-BAF0-4D74-8456-08091AD7A08C}" sibTransId="{E26170E1-C962-4948-9E22-7D247AF54CC3}"/>
    <dgm:cxn modelId="{5320F685-99BB-4DC8-B9F0-2027627E42F5}" type="presOf" srcId="{2FCEA896-984D-4A61-8455-0586002BA403}" destId="{6628A2D5-E2BA-4E02-9CED-6ED0BD2A547F}" srcOrd="0" destOrd="0" presId="urn:microsoft.com/office/officeart/2005/8/layout/funnel1"/>
    <dgm:cxn modelId="{65DBF455-060E-41E0-BD84-3C94BC94E88E}" srcId="{0BB388BE-DB68-4DD4-90D3-05F510B1B524}" destId="{2FCEA896-984D-4A61-8455-0586002BA403}" srcOrd="0" destOrd="0" parTransId="{D08B2387-AA4A-49A5-8482-86DFD35F6B88}" sibTransId="{ADFB65B9-FAF2-4B74-BDA6-4C500C5A5E71}"/>
    <dgm:cxn modelId="{B4D490A1-E4EF-4838-97E6-22FA413767D0}" type="presOf" srcId="{8BC9FB66-F56B-4113-9A5A-F52F7BCC1CFA}" destId="{0D43D53F-6742-4054-8833-4BC08386C523}" srcOrd="0" destOrd="0" presId="urn:microsoft.com/office/officeart/2005/8/layout/funnel1"/>
    <dgm:cxn modelId="{05D1A2EA-A1E3-447A-B8D7-0C3FC841F0E4}" type="presOf" srcId="{0BB388BE-DB68-4DD4-90D3-05F510B1B524}" destId="{3F5D75CE-3266-4AB5-886F-B5A613509C9F}" srcOrd="0" destOrd="0" presId="urn:microsoft.com/office/officeart/2005/8/layout/funnel1"/>
    <dgm:cxn modelId="{CD2C997F-0922-41E0-80EB-5AA1D0FCBF43}" type="presOf" srcId="{ADD296F7-533D-4C6A-B118-2D0AC9CF91D4}" destId="{A1B17E7A-7F2E-4D26-BA93-1C9E579BDE7B}" srcOrd="0" destOrd="0" presId="urn:microsoft.com/office/officeart/2005/8/layout/funnel1"/>
    <dgm:cxn modelId="{E99A3F88-BDCE-4765-9AFF-D6FFD1399895}" type="presParOf" srcId="{3F5D75CE-3266-4AB5-886F-B5A613509C9F}" destId="{52514881-074B-45B7-A432-549CE6DDEE3D}" srcOrd="0" destOrd="0" presId="urn:microsoft.com/office/officeart/2005/8/layout/funnel1"/>
    <dgm:cxn modelId="{730C19FF-AF00-4896-9C1B-CBE01799D46C}" type="presParOf" srcId="{3F5D75CE-3266-4AB5-886F-B5A613509C9F}" destId="{DA2A62E9-AA6D-461F-BE63-08E5CDBCFFE1}" srcOrd="1" destOrd="0" presId="urn:microsoft.com/office/officeart/2005/8/layout/funnel1"/>
    <dgm:cxn modelId="{568956DF-176E-451F-996A-9BD63387E5DA}" type="presParOf" srcId="{3F5D75CE-3266-4AB5-886F-B5A613509C9F}" destId="{A1B17E7A-7F2E-4D26-BA93-1C9E579BDE7B}" srcOrd="2" destOrd="0" presId="urn:microsoft.com/office/officeart/2005/8/layout/funnel1"/>
    <dgm:cxn modelId="{C8D60699-8DDD-42E5-AA0C-6454E6894E10}" type="presParOf" srcId="{3F5D75CE-3266-4AB5-886F-B5A613509C9F}" destId="{8B66B84A-B304-4C93-9EC1-FDAC56781CCE}" srcOrd="3" destOrd="0" presId="urn:microsoft.com/office/officeart/2005/8/layout/funnel1"/>
    <dgm:cxn modelId="{D517C451-7253-4746-A23D-8394CB7A68D8}" type="presParOf" srcId="{3F5D75CE-3266-4AB5-886F-B5A613509C9F}" destId="{0D43D53F-6742-4054-8833-4BC08386C523}" srcOrd="4" destOrd="0" presId="urn:microsoft.com/office/officeart/2005/8/layout/funnel1"/>
    <dgm:cxn modelId="{80D7DA15-933D-4E6D-B902-7DE473FDB522}" type="presParOf" srcId="{3F5D75CE-3266-4AB5-886F-B5A613509C9F}" destId="{6628A2D5-E2BA-4E02-9CED-6ED0BD2A547F}" srcOrd="5" destOrd="0" presId="urn:microsoft.com/office/officeart/2005/8/layout/funnel1"/>
    <dgm:cxn modelId="{55988941-963B-4B5F-8A0C-1210AF94CF26}" type="presParOf" srcId="{3F5D75CE-3266-4AB5-886F-B5A613509C9F}" destId="{B5023590-4673-4AF2-A97F-2CA1F2B07D95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05A3D0-BB21-4753-B8CC-9014C5082C2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4FB84B-A6C9-4CA7-A4FF-282E47AF8A44}">
      <dgm:prSet phldrT="[Текст]"/>
      <dgm:spPr>
        <a:solidFill>
          <a:srgbClr val="FFFF99"/>
        </a:solidFill>
      </dgm:spPr>
      <dgm:t>
        <a:bodyPr/>
        <a:lstStyle/>
        <a:p>
          <a:r>
            <a:rPr lang="ru-RU" i="1" dirty="0">
              <a:solidFill>
                <a:srgbClr val="002060"/>
              </a:solidFill>
            </a:rPr>
            <a:t>Соревновательные</a:t>
          </a:r>
          <a:br>
            <a:rPr lang="ru-RU" i="1" dirty="0">
              <a:solidFill>
                <a:srgbClr val="002060"/>
              </a:solidFill>
            </a:rPr>
          </a:br>
          <a:r>
            <a:rPr lang="ru-RU" i="1" dirty="0">
              <a:solidFill>
                <a:srgbClr val="002060"/>
              </a:solidFill>
            </a:rPr>
            <a:t>программы</a:t>
          </a:r>
        </a:p>
        <a:p>
          <a:r>
            <a:rPr lang="ru-RU" i="1" dirty="0">
              <a:solidFill>
                <a:srgbClr val="002060"/>
              </a:solidFill>
            </a:rPr>
            <a:t> в фигурном катании на коньках</a:t>
          </a:r>
          <a:endParaRPr lang="ru-RU" dirty="0"/>
        </a:p>
      </dgm:t>
    </dgm:pt>
    <dgm:pt modelId="{CD1DA893-D815-48AD-AEFE-0A02588A3AF8}" type="parTrans" cxnId="{231FDEF1-AE0C-4C21-BB93-5B27EC891934}">
      <dgm:prSet/>
      <dgm:spPr/>
      <dgm:t>
        <a:bodyPr/>
        <a:lstStyle/>
        <a:p>
          <a:endParaRPr lang="ru-RU"/>
        </a:p>
      </dgm:t>
    </dgm:pt>
    <dgm:pt modelId="{0BFD99CE-A1B3-425E-B919-B8B87A9DBBB4}" type="sibTrans" cxnId="{231FDEF1-AE0C-4C21-BB93-5B27EC891934}">
      <dgm:prSet/>
      <dgm:spPr/>
      <dgm:t>
        <a:bodyPr/>
        <a:lstStyle/>
        <a:p>
          <a:endParaRPr lang="ru-RU"/>
        </a:p>
      </dgm:t>
    </dgm:pt>
    <dgm:pt modelId="{D63E458D-826A-4839-8F20-48108666CDE5}">
      <dgm:prSet phldrT="[Текст]"/>
      <dgm:spPr>
        <a:solidFill>
          <a:schemeClr val="accent3"/>
        </a:solidFill>
      </dgm:spPr>
      <dgm:t>
        <a:bodyPr/>
        <a:lstStyle/>
        <a:p>
          <a:r>
            <a:rPr lang="ru-RU" b="1" i="1" dirty="0"/>
            <a:t>структура программы </a:t>
          </a:r>
          <a:endParaRPr lang="ru-RU" dirty="0"/>
        </a:p>
      </dgm:t>
    </dgm:pt>
    <dgm:pt modelId="{2562DBEC-DECB-4C3A-8E19-1DAE80622FA5}" type="parTrans" cxnId="{26590358-AF31-4465-8A5C-08A30D9A16D5}">
      <dgm:prSet/>
      <dgm:spPr>
        <a:ln w="38100">
          <a:solidFill>
            <a:srgbClr val="002060"/>
          </a:solidFill>
        </a:ln>
      </dgm:spPr>
      <dgm:t>
        <a:bodyPr/>
        <a:lstStyle/>
        <a:p>
          <a:endParaRPr lang="ru-RU"/>
        </a:p>
      </dgm:t>
    </dgm:pt>
    <dgm:pt modelId="{49482CE0-F59E-4595-B735-A875AF3D3D8E}" type="sibTrans" cxnId="{26590358-AF31-4465-8A5C-08A30D9A16D5}">
      <dgm:prSet/>
      <dgm:spPr/>
      <dgm:t>
        <a:bodyPr/>
        <a:lstStyle/>
        <a:p>
          <a:endParaRPr lang="ru-RU"/>
        </a:p>
      </dgm:t>
    </dgm:pt>
    <dgm:pt modelId="{B007F795-A9BE-4409-A120-F99EC52CA36F}">
      <dgm:prSet phldrT="[Текст]"/>
      <dgm:spPr>
        <a:solidFill>
          <a:schemeClr val="accent3"/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i="1" dirty="0"/>
            <a:t>композиция программы</a:t>
          </a:r>
        </a:p>
      </dgm:t>
    </dgm:pt>
    <dgm:pt modelId="{049A8BEE-0C99-4DCE-8C6D-AFDF7B90F9FD}" type="parTrans" cxnId="{94847FF2-06D2-4B2F-BC67-6176795564AF}">
      <dgm:prSet/>
      <dgm:spPr>
        <a:ln w="38100">
          <a:solidFill>
            <a:srgbClr val="002060"/>
          </a:solidFill>
        </a:ln>
      </dgm:spPr>
      <dgm:t>
        <a:bodyPr/>
        <a:lstStyle/>
        <a:p>
          <a:endParaRPr lang="ru-RU"/>
        </a:p>
      </dgm:t>
    </dgm:pt>
    <dgm:pt modelId="{9732833C-DA50-4D45-B80E-669A2A498187}" type="sibTrans" cxnId="{94847FF2-06D2-4B2F-BC67-6176795564AF}">
      <dgm:prSet/>
      <dgm:spPr/>
      <dgm:t>
        <a:bodyPr/>
        <a:lstStyle/>
        <a:p>
          <a:endParaRPr lang="ru-RU"/>
        </a:p>
      </dgm:t>
    </dgm:pt>
    <dgm:pt modelId="{81469939-C6F0-4A6D-A8C6-1D4B8F17A9BC}" type="pres">
      <dgm:prSet presAssocID="{5405A3D0-BB21-4753-B8CC-9014C5082C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A6D117C-E393-447C-9359-CD1A2B9E7694}" type="pres">
      <dgm:prSet presAssocID="{C64FB84B-A6C9-4CA7-A4FF-282E47AF8A44}" presName="hierRoot1" presStyleCnt="0">
        <dgm:presLayoutVars>
          <dgm:hierBranch val="init"/>
        </dgm:presLayoutVars>
      </dgm:prSet>
      <dgm:spPr/>
    </dgm:pt>
    <dgm:pt modelId="{F382086B-AE75-4908-A332-7711C2972967}" type="pres">
      <dgm:prSet presAssocID="{C64FB84B-A6C9-4CA7-A4FF-282E47AF8A44}" presName="rootComposite1" presStyleCnt="0"/>
      <dgm:spPr/>
    </dgm:pt>
    <dgm:pt modelId="{EC038CF7-E7CB-4539-B817-85434A3DD5F0}" type="pres">
      <dgm:prSet presAssocID="{C64FB84B-A6C9-4CA7-A4FF-282E47AF8A44}" presName="rootText1" presStyleLbl="node0" presStyleIdx="0" presStyleCnt="1" custScaleX="123309" custScaleY="1428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2D5DCF-5889-4C04-8608-C224F3F5EE37}" type="pres">
      <dgm:prSet presAssocID="{C64FB84B-A6C9-4CA7-A4FF-282E47AF8A4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B3A6DEC-A1B0-417B-99AE-ABE1EBB5179B}" type="pres">
      <dgm:prSet presAssocID="{C64FB84B-A6C9-4CA7-A4FF-282E47AF8A44}" presName="hierChild2" presStyleCnt="0"/>
      <dgm:spPr/>
    </dgm:pt>
    <dgm:pt modelId="{4814B31D-C73B-4B00-BBD2-D696B0BF5AB3}" type="pres">
      <dgm:prSet presAssocID="{2562DBEC-DECB-4C3A-8E19-1DAE80622FA5}" presName="Name37" presStyleLbl="parChTrans1D2" presStyleIdx="0" presStyleCnt="2"/>
      <dgm:spPr/>
      <dgm:t>
        <a:bodyPr/>
        <a:lstStyle/>
        <a:p>
          <a:endParaRPr lang="ru-RU"/>
        </a:p>
      </dgm:t>
    </dgm:pt>
    <dgm:pt modelId="{4298C3A7-7762-47C9-85BF-C7AEA710E950}" type="pres">
      <dgm:prSet presAssocID="{D63E458D-826A-4839-8F20-48108666CDE5}" presName="hierRoot2" presStyleCnt="0">
        <dgm:presLayoutVars>
          <dgm:hierBranch val="init"/>
        </dgm:presLayoutVars>
      </dgm:prSet>
      <dgm:spPr/>
    </dgm:pt>
    <dgm:pt modelId="{571D6D10-C3CD-40CA-A13A-3E7340872AA1}" type="pres">
      <dgm:prSet presAssocID="{D63E458D-826A-4839-8F20-48108666CDE5}" presName="rootComposite" presStyleCnt="0"/>
      <dgm:spPr/>
    </dgm:pt>
    <dgm:pt modelId="{F01BEFFA-801A-4D31-ADF7-DE5648DBFDCD}" type="pres">
      <dgm:prSet presAssocID="{D63E458D-826A-4839-8F20-48108666CDE5}" presName="rootText" presStyleLbl="node2" presStyleIdx="0" presStyleCnt="2" custScaleY="1211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F107A0-466B-49CE-B45F-270EA29D7F98}" type="pres">
      <dgm:prSet presAssocID="{D63E458D-826A-4839-8F20-48108666CDE5}" presName="rootConnector" presStyleLbl="node2" presStyleIdx="0" presStyleCnt="2"/>
      <dgm:spPr/>
      <dgm:t>
        <a:bodyPr/>
        <a:lstStyle/>
        <a:p>
          <a:endParaRPr lang="ru-RU"/>
        </a:p>
      </dgm:t>
    </dgm:pt>
    <dgm:pt modelId="{C34EC933-97B3-40C2-B02D-35D43C0CA092}" type="pres">
      <dgm:prSet presAssocID="{D63E458D-826A-4839-8F20-48108666CDE5}" presName="hierChild4" presStyleCnt="0"/>
      <dgm:spPr/>
    </dgm:pt>
    <dgm:pt modelId="{4F5871CA-FDFB-4146-A702-B1468F6FA1A0}" type="pres">
      <dgm:prSet presAssocID="{D63E458D-826A-4839-8F20-48108666CDE5}" presName="hierChild5" presStyleCnt="0"/>
      <dgm:spPr/>
    </dgm:pt>
    <dgm:pt modelId="{4A8F280F-3E93-4CBF-9326-50AD075A1019}" type="pres">
      <dgm:prSet presAssocID="{049A8BEE-0C99-4DCE-8C6D-AFDF7B90F9FD}" presName="Name37" presStyleLbl="parChTrans1D2" presStyleIdx="1" presStyleCnt="2"/>
      <dgm:spPr/>
      <dgm:t>
        <a:bodyPr/>
        <a:lstStyle/>
        <a:p>
          <a:endParaRPr lang="ru-RU"/>
        </a:p>
      </dgm:t>
    </dgm:pt>
    <dgm:pt modelId="{1875D17C-AFCB-446B-8414-635C00B421D6}" type="pres">
      <dgm:prSet presAssocID="{B007F795-A9BE-4409-A120-F99EC52CA36F}" presName="hierRoot2" presStyleCnt="0">
        <dgm:presLayoutVars>
          <dgm:hierBranch val="init"/>
        </dgm:presLayoutVars>
      </dgm:prSet>
      <dgm:spPr/>
    </dgm:pt>
    <dgm:pt modelId="{566F2F9F-2E57-4DB4-B2B8-5887426C7945}" type="pres">
      <dgm:prSet presAssocID="{B007F795-A9BE-4409-A120-F99EC52CA36F}" presName="rootComposite" presStyleCnt="0"/>
      <dgm:spPr/>
    </dgm:pt>
    <dgm:pt modelId="{96D54A62-CD6C-482F-ADDB-B8D67BA1A7DC}" type="pres">
      <dgm:prSet presAssocID="{B007F795-A9BE-4409-A120-F99EC52CA36F}" presName="rootText" presStyleLbl="node2" presStyleIdx="1" presStyleCnt="2" custScaleY="1211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B1ED36-9E4C-4508-BD53-DA1251032D84}" type="pres">
      <dgm:prSet presAssocID="{B007F795-A9BE-4409-A120-F99EC52CA36F}" presName="rootConnector" presStyleLbl="node2" presStyleIdx="1" presStyleCnt="2"/>
      <dgm:spPr/>
      <dgm:t>
        <a:bodyPr/>
        <a:lstStyle/>
        <a:p>
          <a:endParaRPr lang="ru-RU"/>
        </a:p>
      </dgm:t>
    </dgm:pt>
    <dgm:pt modelId="{7AF69C8D-5958-4F2D-936C-9D702C215CD1}" type="pres">
      <dgm:prSet presAssocID="{B007F795-A9BE-4409-A120-F99EC52CA36F}" presName="hierChild4" presStyleCnt="0"/>
      <dgm:spPr/>
    </dgm:pt>
    <dgm:pt modelId="{8AC473E4-299C-42B7-97EB-E0879EC8CE0F}" type="pres">
      <dgm:prSet presAssocID="{B007F795-A9BE-4409-A120-F99EC52CA36F}" presName="hierChild5" presStyleCnt="0"/>
      <dgm:spPr/>
    </dgm:pt>
    <dgm:pt modelId="{84AD76D5-E58F-4A79-A707-E9C1641D00E2}" type="pres">
      <dgm:prSet presAssocID="{C64FB84B-A6C9-4CA7-A4FF-282E47AF8A44}" presName="hierChild3" presStyleCnt="0"/>
      <dgm:spPr/>
    </dgm:pt>
  </dgm:ptLst>
  <dgm:cxnLst>
    <dgm:cxn modelId="{CC3F975D-699A-4BC3-A99A-3A29A3E51994}" type="presOf" srcId="{5405A3D0-BB21-4753-B8CC-9014C5082C24}" destId="{81469939-C6F0-4A6D-A8C6-1D4B8F17A9BC}" srcOrd="0" destOrd="0" presId="urn:microsoft.com/office/officeart/2005/8/layout/orgChart1"/>
    <dgm:cxn modelId="{D4E208D1-AAC1-49DE-BB51-CE71AE535D14}" type="presOf" srcId="{049A8BEE-0C99-4DCE-8C6D-AFDF7B90F9FD}" destId="{4A8F280F-3E93-4CBF-9326-50AD075A1019}" srcOrd="0" destOrd="0" presId="urn:microsoft.com/office/officeart/2005/8/layout/orgChart1"/>
    <dgm:cxn modelId="{26590358-AF31-4465-8A5C-08A30D9A16D5}" srcId="{C64FB84B-A6C9-4CA7-A4FF-282E47AF8A44}" destId="{D63E458D-826A-4839-8F20-48108666CDE5}" srcOrd="0" destOrd="0" parTransId="{2562DBEC-DECB-4C3A-8E19-1DAE80622FA5}" sibTransId="{49482CE0-F59E-4595-B735-A875AF3D3D8E}"/>
    <dgm:cxn modelId="{3F9DE456-E08E-48AA-B5C6-BD237C3D113E}" type="presOf" srcId="{2562DBEC-DECB-4C3A-8E19-1DAE80622FA5}" destId="{4814B31D-C73B-4B00-BBD2-D696B0BF5AB3}" srcOrd="0" destOrd="0" presId="urn:microsoft.com/office/officeart/2005/8/layout/orgChart1"/>
    <dgm:cxn modelId="{5B9D355A-5496-462B-8109-8AF6AE74B4FA}" type="presOf" srcId="{C64FB84B-A6C9-4CA7-A4FF-282E47AF8A44}" destId="{EC038CF7-E7CB-4539-B817-85434A3DD5F0}" srcOrd="0" destOrd="0" presId="urn:microsoft.com/office/officeart/2005/8/layout/orgChart1"/>
    <dgm:cxn modelId="{4F9ADBA6-58F8-448E-9222-B3F15ED13351}" type="presOf" srcId="{B007F795-A9BE-4409-A120-F99EC52CA36F}" destId="{96D54A62-CD6C-482F-ADDB-B8D67BA1A7DC}" srcOrd="0" destOrd="0" presId="urn:microsoft.com/office/officeart/2005/8/layout/orgChart1"/>
    <dgm:cxn modelId="{94847FF2-06D2-4B2F-BC67-6176795564AF}" srcId="{C64FB84B-A6C9-4CA7-A4FF-282E47AF8A44}" destId="{B007F795-A9BE-4409-A120-F99EC52CA36F}" srcOrd="1" destOrd="0" parTransId="{049A8BEE-0C99-4DCE-8C6D-AFDF7B90F9FD}" sibTransId="{9732833C-DA50-4D45-B80E-669A2A498187}"/>
    <dgm:cxn modelId="{4DE805C4-7EDB-419D-A07B-27D06C96F5B7}" type="presOf" srcId="{D63E458D-826A-4839-8F20-48108666CDE5}" destId="{F01BEFFA-801A-4D31-ADF7-DE5648DBFDCD}" srcOrd="0" destOrd="0" presId="urn:microsoft.com/office/officeart/2005/8/layout/orgChart1"/>
    <dgm:cxn modelId="{88056910-0752-4297-8758-9D01CFBA3246}" type="presOf" srcId="{C64FB84B-A6C9-4CA7-A4FF-282E47AF8A44}" destId="{132D5DCF-5889-4C04-8608-C224F3F5EE37}" srcOrd="1" destOrd="0" presId="urn:microsoft.com/office/officeart/2005/8/layout/orgChart1"/>
    <dgm:cxn modelId="{231FDEF1-AE0C-4C21-BB93-5B27EC891934}" srcId="{5405A3D0-BB21-4753-B8CC-9014C5082C24}" destId="{C64FB84B-A6C9-4CA7-A4FF-282E47AF8A44}" srcOrd="0" destOrd="0" parTransId="{CD1DA893-D815-48AD-AEFE-0A02588A3AF8}" sibTransId="{0BFD99CE-A1B3-425E-B919-B8B87A9DBBB4}"/>
    <dgm:cxn modelId="{6587E8A3-E053-400E-A47C-369604FA73B4}" type="presOf" srcId="{B007F795-A9BE-4409-A120-F99EC52CA36F}" destId="{28B1ED36-9E4C-4508-BD53-DA1251032D84}" srcOrd="1" destOrd="0" presId="urn:microsoft.com/office/officeart/2005/8/layout/orgChart1"/>
    <dgm:cxn modelId="{E484621A-5516-4F6B-8288-1E002050F516}" type="presOf" srcId="{D63E458D-826A-4839-8F20-48108666CDE5}" destId="{ABF107A0-466B-49CE-B45F-270EA29D7F98}" srcOrd="1" destOrd="0" presId="urn:microsoft.com/office/officeart/2005/8/layout/orgChart1"/>
    <dgm:cxn modelId="{0BC2E1B8-3567-42EC-A24B-D7E59F87870A}" type="presParOf" srcId="{81469939-C6F0-4A6D-A8C6-1D4B8F17A9BC}" destId="{0A6D117C-E393-447C-9359-CD1A2B9E7694}" srcOrd="0" destOrd="0" presId="urn:microsoft.com/office/officeart/2005/8/layout/orgChart1"/>
    <dgm:cxn modelId="{7EF77830-69BA-400C-8800-78AB8356E1F0}" type="presParOf" srcId="{0A6D117C-E393-447C-9359-CD1A2B9E7694}" destId="{F382086B-AE75-4908-A332-7711C2972967}" srcOrd="0" destOrd="0" presId="urn:microsoft.com/office/officeart/2005/8/layout/orgChart1"/>
    <dgm:cxn modelId="{B1750FD3-B734-413F-AB74-D4BC3D7FDA45}" type="presParOf" srcId="{F382086B-AE75-4908-A332-7711C2972967}" destId="{EC038CF7-E7CB-4539-B817-85434A3DD5F0}" srcOrd="0" destOrd="0" presId="urn:microsoft.com/office/officeart/2005/8/layout/orgChart1"/>
    <dgm:cxn modelId="{37B59EFF-3048-48A5-8FC3-6F33084FB68E}" type="presParOf" srcId="{F382086B-AE75-4908-A332-7711C2972967}" destId="{132D5DCF-5889-4C04-8608-C224F3F5EE37}" srcOrd="1" destOrd="0" presId="urn:microsoft.com/office/officeart/2005/8/layout/orgChart1"/>
    <dgm:cxn modelId="{06AB77F4-D492-4BC0-8DEF-6D613A0143FD}" type="presParOf" srcId="{0A6D117C-E393-447C-9359-CD1A2B9E7694}" destId="{9B3A6DEC-A1B0-417B-99AE-ABE1EBB5179B}" srcOrd="1" destOrd="0" presId="urn:microsoft.com/office/officeart/2005/8/layout/orgChart1"/>
    <dgm:cxn modelId="{A3A9BE84-BE39-4EBA-A778-3154B0280B2A}" type="presParOf" srcId="{9B3A6DEC-A1B0-417B-99AE-ABE1EBB5179B}" destId="{4814B31D-C73B-4B00-BBD2-D696B0BF5AB3}" srcOrd="0" destOrd="0" presId="urn:microsoft.com/office/officeart/2005/8/layout/orgChart1"/>
    <dgm:cxn modelId="{3078E7D9-3B6B-4E02-AB5C-12E5C73EE0DB}" type="presParOf" srcId="{9B3A6DEC-A1B0-417B-99AE-ABE1EBB5179B}" destId="{4298C3A7-7762-47C9-85BF-C7AEA710E950}" srcOrd="1" destOrd="0" presId="urn:microsoft.com/office/officeart/2005/8/layout/orgChart1"/>
    <dgm:cxn modelId="{25D27FF3-260A-4F0E-A359-2912F4C1F157}" type="presParOf" srcId="{4298C3A7-7762-47C9-85BF-C7AEA710E950}" destId="{571D6D10-C3CD-40CA-A13A-3E7340872AA1}" srcOrd="0" destOrd="0" presId="urn:microsoft.com/office/officeart/2005/8/layout/orgChart1"/>
    <dgm:cxn modelId="{DD92BE36-C0EE-464D-B25D-5A527CAC0742}" type="presParOf" srcId="{571D6D10-C3CD-40CA-A13A-3E7340872AA1}" destId="{F01BEFFA-801A-4D31-ADF7-DE5648DBFDCD}" srcOrd="0" destOrd="0" presId="urn:microsoft.com/office/officeart/2005/8/layout/orgChart1"/>
    <dgm:cxn modelId="{8EAF1774-1A6D-4D8A-B95F-F82807FE0E2F}" type="presParOf" srcId="{571D6D10-C3CD-40CA-A13A-3E7340872AA1}" destId="{ABF107A0-466B-49CE-B45F-270EA29D7F98}" srcOrd="1" destOrd="0" presId="urn:microsoft.com/office/officeart/2005/8/layout/orgChart1"/>
    <dgm:cxn modelId="{3DC936E6-CB3B-4FC1-9BB3-17C077A7D658}" type="presParOf" srcId="{4298C3A7-7762-47C9-85BF-C7AEA710E950}" destId="{C34EC933-97B3-40C2-B02D-35D43C0CA092}" srcOrd="1" destOrd="0" presId="urn:microsoft.com/office/officeart/2005/8/layout/orgChart1"/>
    <dgm:cxn modelId="{17D0A6AB-941D-4C8F-8495-C4A66352A121}" type="presParOf" srcId="{4298C3A7-7762-47C9-85BF-C7AEA710E950}" destId="{4F5871CA-FDFB-4146-A702-B1468F6FA1A0}" srcOrd="2" destOrd="0" presId="urn:microsoft.com/office/officeart/2005/8/layout/orgChart1"/>
    <dgm:cxn modelId="{4D44433D-C587-4CD0-842D-3FEC719D9509}" type="presParOf" srcId="{9B3A6DEC-A1B0-417B-99AE-ABE1EBB5179B}" destId="{4A8F280F-3E93-4CBF-9326-50AD075A1019}" srcOrd="2" destOrd="0" presId="urn:microsoft.com/office/officeart/2005/8/layout/orgChart1"/>
    <dgm:cxn modelId="{615CBD11-EFBC-415D-85C7-D8A429B46B28}" type="presParOf" srcId="{9B3A6DEC-A1B0-417B-99AE-ABE1EBB5179B}" destId="{1875D17C-AFCB-446B-8414-635C00B421D6}" srcOrd="3" destOrd="0" presId="urn:microsoft.com/office/officeart/2005/8/layout/orgChart1"/>
    <dgm:cxn modelId="{661EE9EF-A885-4889-82A5-2ED6FEAAFFF5}" type="presParOf" srcId="{1875D17C-AFCB-446B-8414-635C00B421D6}" destId="{566F2F9F-2E57-4DB4-B2B8-5887426C7945}" srcOrd="0" destOrd="0" presId="urn:microsoft.com/office/officeart/2005/8/layout/orgChart1"/>
    <dgm:cxn modelId="{690491FF-5A97-4825-9AEC-5B22B7E340E9}" type="presParOf" srcId="{566F2F9F-2E57-4DB4-B2B8-5887426C7945}" destId="{96D54A62-CD6C-482F-ADDB-B8D67BA1A7DC}" srcOrd="0" destOrd="0" presId="urn:microsoft.com/office/officeart/2005/8/layout/orgChart1"/>
    <dgm:cxn modelId="{1DAC7E38-BD34-48D4-B3B7-10F74AA96C25}" type="presParOf" srcId="{566F2F9F-2E57-4DB4-B2B8-5887426C7945}" destId="{28B1ED36-9E4C-4508-BD53-DA1251032D84}" srcOrd="1" destOrd="0" presId="urn:microsoft.com/office/officeart/2005/8/layout/orgChart1"/>
    <dgm:cxn modelId="{BDC66D79-DEFA-4345-A463-E0D1F4E16BFA}" type="presParOf" srcId="{1875D17C-AFCB-446B-8414-635C00B421D6}" destId="{7AF69C8D-5958-4F2D-936C-9D702C215CD1}" srcOrd="1" destOrd="0" presId="urn:microsoft.com/office/officeart/2005/8/layout/orgChart1"/>
    <dgm:cxn modelId="{9542B29A-D2E4-4F04-84FB-4709C4EB0CB6}" type="presParOf" srcId="{1875D17C-AFCB-446B-8414-635C00B421D6}" destId="{8AC473E4-299C-42B7-97EB-E0879EC8CE0F}" srcOrd="2" destOrd="0" presId="urn:microsoft.com/office/officeart/2005/8/layout/orgChart1"/>
    <dgm:cxn modelId="{FA09F4E5-5CAB-4805-B26E-A637E8E8DDDD}" type="presParOf" srcId="{0A6D117C-E393-447C-9359-CD1A2B9E7694}" destId="{84AD76D5-E58F-4A79-A707-E9C1641D00E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7C3938-2CDA-4FAC-B950-441D6C7E258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4EEAE2-04D3-482D-AFB2-1DEFC0FBCE1A}">
      <dgm:prSet phldrT="[Текст]" custT="1"/>
      <dgm:spPr>
        <a:noFill/>
        <a:ln w="63500">
          <a:solidFill>
            <a:srgbClr val="2F064E"/>
          </a:solidFill>
        </a:ln>
      </dgm:spPr>
      <dgm:t>
        <a:bodyPr/>
        <a:lstStyle/>
        <a:p>
          <a:r>
            <a:rPr lang="ru-RU" sz="3200" dirty="0">
              <a:solidFill>
                <a:srgbClr val="2F064E"/>
              </a:solidFill>
            </a:rPr>
            <a:t>Структура задается</a:t>
          </a:r>
        </a:p>
      </dgm:t>
    </dgm:pt>
    <dgm:pt modelId="{263FBFC1-A15D-4729-9B82-1709020BABF5}" type="parTrans" cxnId="{C07B3F4B-E143-4D40-9035-B0DE31C7C1AE}">
      <dgm:prSet/>
      <dgm:spPr/>
      <dgm:t>
        <a:bodyPr/>
        <a:lstStyle/>
        <a:p>
          <a:endParaRPr lang="ru-RU"/>
        </a:p>
      </dgm:t>
    </dgm:pt>
    <dgm:pt modelId="{F323177A-82D3-4260-AB5D-D80F4E74B16F}" type="sibTrans" cxnId="{C07B3F4B-E143-4D40-9035-B0DE31C7C1AE}">
      <dgm:prSet/>
      <dgm:spPr/>
      <dgm:t>
        <a:bodyPr/>
        <a:lstStyle/>
        <a:p>
          <a:endParaRPr lang="ru-RU"/>
        </a:p>
      </dgm:t>
    </dgm:pt>
    <dgm:pt modelId="{334F18D6-C887-4C61-AD82-FC919D12643F}">
      <dgm:prSet phldrT="[Текст]" custT="1"/>
      <dgm:spPr>
        <a:solidFill>
          <a:srgbClr val="2991EF"/>
        </a:solidFill>
      </dgm:spPr>
      <dgm:t>
        <a:bodyPr/>
        <a:lstStyle/>
        <a:p>
          <a:r>
            <a:rPr lang="ru-RU" sz="2400" dirty="0"/>
            <a:t>Требованиями правил соревнований</a:t>
          </a:r>
        </a:p>
      </dgm:t>
    </dgm:pt>
    <dgm:pt modelId="{E45F27B9-1B05-4342-A923-FAA02EE4E8F4}" type="parTrans" cxnId="{F50B350C-0454-41F7-B3AA-CF52005942AC}">
      <dgm:prSet/>
      <dgm:spPr>
        <a:solidFill>
          <a:srgbClr val="FA44CA"/>
        </a:solidFill>
      </dgm:spPr>
      <dgm:t>
        <a:bodyPr/>
        <a:lstStyle/>
        <a:p>
          <a:endParaRPr lang="ru-RU"/>
        </a:p>
      </dgm:t>
    </dgm:pt>
    <dgm:pt modelId="{C3CB361F-A0E4-402A-B335-B1B7F58CEE04}" type="sibTrans" cxnId="{F50B350C-0454-41F7-B3AA-CF52005942AC}">
      <dgm:prSet/>
      <dgm:spPr/>
      <dgm:t>
        <a:bodyPr/>
        <a:lstStyle/>
        <a:p>
          <a:endParaRPr lang="ru-RU"/>
        </a:p>
      </dgm:t>
    </dgm:pt>
    <dgm:pt modelId="{2CD4A8BE-9452-4B30-9055-9DB0547FC746}">
      <dgm:prSet phldrT="[Текст]" custT="1"/>
      <dgm:spPr>
        <a:solidFill>
          <a:srgbClr val="2991EF"/>
        </a:solidFill>
      </dgm:spPr>
      <dgm:t>
        <a:bodyPr/>
        <a:lstStyle/>
        <a:p>
          <a:r>
            <a:rPr lang="ru-RU" sz="2400" dirty="0"/>
            <a:t>Функциональными и психологическими особенностями спортсмена/пары/ дуэта/команды</a:t>
          </a:r>
        </a:p>
      </dgm:t>
    </dgm:pt>
    <dgm:pt modelId="{7BC1A295-4592-40F9-9950-251277027754}" type="parTrans" cxnId="{17A9CF42-4271-451A-A2E8-14310BC176ED}">
      <dgm:prSet/>
      <dgm:spPr>
        <a:solidFill>
          <a:srgbClr val="FA44CA"/>
        </a:solidFill>
      </dgm:spPr>
      <dgm:t>
        <a:bodyPr/>
        <a:lstStyle/>
        <a:p>
          <a:endParaRPr lang="ru-RU"/>
        </a:p>
      </dgm:t>
    </dgm:pt>
    <dgm:pt modelId="{4E7215A2-6217-4CEF-AE73-3035AE0D4CA8}" type="sibTrans" cxnId="{17A9CF42-4271-451A-A2E8-14310BC176ED}">
      <dgm:prSet/>
      <dgm:spPr/>
      <dgm:t>
        <a:bodyPr/>
        <a:lstStyle/>
        <a:p>
          <a:endParaRPr lang="ru-RU"/>
        </a:p>
      </dgm:t>
    </dgm:pt>
    <dgm:pt modelId="{63D4DFC7-5BAD-4EE8-BF81-38719AFCD0EC}">
      <dgm:prSet phldrT="[Текст]" custT="1"/>
      <dgm:spPr>
        <a:solidFill>
          <a:srgbClr val="2991EF"/>
        </a:solidFill>
      </dgm:spPr>
      <dgm:t>
        <a:bodyPr/>
        <a:lstStyle/>
        <a:p>
          <a:r>
            <a:rPr lang="ru-RU" sz="2400" dirty="0"/>
            <a:t>Уровнем технической и тактической подготовленности </a:t>
          </a:r>
        </a:p>
      </dgm:t>
    </dgm:pt>
    <dgm:pt modelId="{1A389DB6-695D-4C65-B379-AD67E5E4E38E}" type="parTrans" cxnId="{9C09F27A-865E-407D-90DD-B84C927C8F63}">
      <dgm:prSet/>
      <dgm:spPr>
        <a:solidFill>
          <a:srgbClr val="FA44CA"/>
        </a:solidFill>
      </dgm:spPr>
      <dgm:t>
        <a:bodyPr/>
        <a:lstStyle/>
        <a:p>
          <a:endParaRPr lang="ru-RU"/>
        </a:p>
      </dgm:t>
    </dgm:pt>
    <dgm:pt modelId="{81CADDFC-EEB2-4C62-BF86-A47CFFA37860}" type="sibTrans" cxnId="{9C09F27A-865E-407D-90DD-B84C927C8F63}">
      <dgm:prSet/>
      <dgm:spPr/>
      <dgm:t>
        <a:bodyPr/>
        <a:lstStyle/>
        <a:p>
          <a:endParaRPr lang="ru-RU"/>
        </a:p>
      </dgm:t>
    </dgm:pt>
    <dgm:pt modelId="{77E46303-9601-4A6D-BBF1-3532806629CE}" type="pres">
      <dgm:prSet presAssocID="{137C3938-2CDA-4FAC-B950-441D6C7E258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093942-CDEF-42AF-B577-C6AA5970503B}" type="pres">
      <dgm:prSet presAssocID="{F14EEAE2-04D3-482D-AFB2-1DEFC0FBCE1A}" presName="centerShape" presStyleLbl="node0" presStyleIdx="0" presStyleCnt="1" custScaleX="112952" custLinFactNeighborX="11170" custLinFactNeighborY="-448"/>
      <dgm:spPr/>
      <dgm:t>
        <a:bodyPr/>
        <a:lstStyle/>
        <a:p>
          <a:endParaRPr lang="ru-RU"/>
        </a:p>
      </dgm:t>
    </dgm:pt>
    <dgm:pt modelId="{8789B297-497E-44E6-BBCE-C07DC60ABE59}" type="pres">
      <dgm:prSet presAssocID="{E45F27B9-1B05-4342-A923-FAA02EE4E8F4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FBA11BC8-C820-45DE-88D8-7661B372D3AC}" type="pres">
      <dgm:prSet presAssocID="{334F18D6-C887-4C61-AD82-FC919D12643F}" presName="node" presStyleLbl="node1" presStyleIdx="0" presStyleCnt="3" custScaleX="98134" custScaleY="82212" custRadScaleRad="82026" custRadScaleInc="-289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AE678E-7FD5-4521-BD87-E9D40BD08766}" type="pres">
      <dgm:prSet presAssocID="{7BC1A295-4592-40F9-9950-251277027754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B47E2A60-803A-4B89-95F1-626DAE012B77}" type="pres">
      <dgm:prSet presAssocID="{2CD4A8BE-9452-4B30-9055-9DB0547FC746}" presName="node" presStyleLbl="node1" presStyleIdx="1" presStyleCnt="3" custScaleX="141264" custRadScaleRad="96233" custRadScaleInc="-27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E2915-84AE-4162-990E-23D7C4A5D983}" type="pres">
      <dgm:prSet presAssocID="{1A389DB6-695D-4C65-B379-AD67E5E4E38E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EB959C3F-B482-4FD7-8A9D-94CE3C9EA418}" type="pres">
      <dgm:prSet presAssocID="{63D4DFC7-5BAD-4EE8-BF81-38719AFCD0EC}" presName="node" presStyleLbl="node1" presStyleIdx="2" presStyleCnt="3" custScaleX="121639" custRadScaleRad="114281" custRadScaleInc="-18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0CCBF4-7311-4D0A-8E9E-4321D82BD161}" type="presOf" srcId="{334F18D6-C887-4C61-AD82-FC919D12643F}" destId="{FBA11BC8-C820-45DE-88D8-7661B372D3AC}" srcOrd="0" destOrd="0" presId="urn:microsoft.com/office/officeart/2005/8/layout/radial4"/>
    <dgm:cxn modelId="{58E50CAF-BAA2-44F2-8429-AB3E1491C90F}" type="presOf" srcId="{1A389DB6-695D-4C65-B379-AD67E5E4E38E}" destId="{416E2915-84AE-4162-990E-23D7C4A5D983}" srcOrd="0" destOrd="0" presId="urn:microsoft.com/office/officeart/2005/8/layout/radial4"/>
    <dgm:cxn modelId="{17A9CF42-4271-451A-A2E8-14310BC176ED}" srcId="{F14EEAE2-04D3-482D-AFB2-1DEFC0FBCE1A}" destId="{2CD4A8BE-9452-4B30-9055-9DB0547FC746}" srcOrd="1" destOrd="0" parTransId="{7BC1A295-4592-40F9-9950-251277027754}" sibTransId="{4E7215A2-6217-4CEF-AE73-3035AE0D4CA8}"/>
    <dgm:cxn modelId="{C07B3F4B-E143-4D40-9035-B0DE31C7C1AE}" srcId="{137C3938-2CDA-4FAC-B950-441D6C7E2589}" destId="{F14EEAE2-04D3-482D-AFB2-1DEFC0FBCE1A}" srcOrd="0" destOrd="0" parTransId="{263FBFC1-A15D-4729-9B82-1709020BABF5}" sibTransId="{F323177A-82D3-4260-AB5D-D80F4E74B16F}"/>
    <dgm:cxn modelId="{6A33735A-ECED-4CE5-91E4-D1B5787C49FF}" type="presOf" srcId="{F14EEAE2-04D3-482D-AFB2-1DEFC0FBCE1A}" destId="{B1093942-CDEF-42AF-B577-C6AA5970503B}" srcOrd="0" destOrd="0" presId="urn:microsoft.com/office/officeart/2005/8/layout/radial4"/>
    <dgm:cxn modelId="{AE3521BB-C179-4AE3-938B-E9626FF6F738}" type="presOf" srcId="{7BC1A295-4592-40F9-9950-251277027754}" destId="{F8AE678E-7FD5-4521-BD87-E9D40BD08766}" srcOrd="0" destOrd="0" presId="urn:microsoft.com/office/officeart/2005/8/layout/radial4"/>
    <dgm:cxn modelId="{2B84B3E5-C2EA-415B-A979-4D64430B14C5}" type="presOf" srcId="{E45F27B9-1B05-4342-A923-FAA02EE4E8F4}" destId="{8789B297-497E-44E6-BBCE-C07DC60ABE59}" srcOrd="0" destOrd="0" presId="urn:microsoft.com/office/officeart/2005/8/layout/radial4"/>
    <dgm:cxn modelId="{C3F3E7F3-1857-44E3-8218-6EF419078E0B}" type="presOf" srcId="{137C3938-2CDA-4FAC-B950-441D6C7E2589}" destId="{77E46303-9601-4A6D-BBF1-3532806629CE}" srcOrd="0" destOrd="0" presId="urn:microsoft.com/office/officeart/2005/8/layout/radial4"/>
    <dgm:cxn modelId="{F50B350C-0454-41F7-B3AA-CF52005942AC}" srcId="{F14EEAE2-04D3-482D-AFB2-1DEFC0FBCE1A}" destId="{334F18D6-C887-4C61-AD82-FC919D12643F}" srcOrd="0" destOrd="0" parTransId="{E45F27B9-1B05-4342-A923-FAA02EE4E8F4}" sibTransId="{C3CB361F-A0E4-402A-B335-B1B7F58CEE04}"/>
    <dgm:cxn modelId="{9C09F27A-865E-407D-90DD-B84C927C8F63}" srcId="{F14EEAE2-04D3-482D-AFB2-1DEFC0FBCE1A}" destId="{63D4DFC7-5BAD-4EE8-BF81-38719AFCD0EC}" srcOrd="2" destOrd="0" parTransId="{1A389DB6-695D-4C65-B379-AD67E5E4E38E}" sibTransId="{81CADDFC-EEB2-4C62-BF86-A47CFFA37860}"/>
    <dgm:cxn modelId="{DF74E7AD-8D2E-4171-AF7A-0F85152D0850}" type="presOf" srcId="{2CD4A8BE-9452-4B30-9055-9DB0547FC746}" destId="{B47E2A60-803A-4B89-95F1-626DAE012B77}" srcOrd="0" destOrd="0" presId="urn:microsoft.com/office/officeart/2005/8/layout/radial4"/>
    <dgm:cxn modelId="{5D9BE68D-C8F1-4AAE-BB04-BAAAD43D635C}" type="presOf" srcId="{63D4DFC7-5BAD-4EE8-BF81-38719AFCD0EC}" destId="{EB959C3F-B482-4FD7-8A9D-94CE3C9EA418}" srcOrd="0" destOrd="0" presId="urn:microsoft.com/office/officeart/2005/8/layout/radial4"/>
    <dgm:cxn modelId="{9A12F2A4-5CD6-4ACF-A2C8-34D6713B003D}" type="presParOf" srcId="{77E46303-9601-4A6D-BBF1-3532806629CE}" destId="{B1093942-CDEF-42AF-B577-C6AA5970503B}" srcOrd="0" destOrd="0" presId="urn:microsoft.com/office/officeart/2005/8/layout/radial4"/>
    <dgm:cxn modelId="{EAEBF672-0A64-42DB-9576-AB551105F1F2}" type="presParOf" srcId="{77E46303-9601-4A6D-BBF1-3532806629CE}" destId="{8789B297-497E-44E6-BBCE-C07DC60ABE59}" srcOrd="1" destOrd="0" presId="urn:microsoft.com/office/officeart/2005/8/layout/radial4"/>
    <dgm:cxn modelId="{1A005C6C-08D3-4046-B1C0-E76C557B773C}" type="presParOf" srcId="{77E46303-9601-4A6D-BBF1-3532806629CE}" destId="{FBA11BC8-C820-45DE-88D8-7661B372D3AC}" srcOrd="2" destOrd="0" presId="urn:microsoft.com/office/officeart/2005/8/layout/radial4"/>
    <dgm:cxn modelId="{FD211503-1BC7-46F6-A6C0-B8DF2B9BB1A9}" type="presParOf" srcId="{77E46303-9601-4A6D-BBF1-3532806629CE}" destId="{F8AE678E-7FD5-4521-BD87-E9D40BD08766}" srcOrd="3" destOrd="0" presId="urn:microsoft.com/office/officeart/2005/8/layout/radial4"/>
    <dgm:cxn modelId="{48C5C3CD-2418-466E-B0F1-EB52E6416C3F}" type="presParOf" srcId="{77E46303-9601-4A6D-BBF1-3532806629CE}" destId="{B47E2A60-803A-4B89-95F1-626DAE012B77}" srcOrd="4" destOrd="0" presId="urn:microsoft.com/office/officeart/2005/8/layout/radial4"/>
    <dgm:cxn modelId="{08143198-8AC9-42A3-80BC-75C04C345DBD}" type="presParOf" srcId="{77E46303-9601-4A6D-BBF1-3532806629CE}" destId="{416E2915-84AE-4162-990E-23D7C4A5D983}" srcOrd="5" destOrd="0" presId="urn:microsoft.com/office/officeart/2005/8/layout/radial4"/>
    <dgm:cxn modelId="{9C316EBA-7F03-4C56-A3AE-8BC69F347F10}" type="presParOf" srcId="{77E46303-9601-4A6D-BBF1-3532806629CE}" destId="{EB959C3F-B482-4FD7-8A9D-94CE3C9EA41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1E642A-5C3B-45F8-98D7-34179C1E7213}" type="doc">
      <dgm:prSet loTypeId="urn:microsoft.com/office/officeart/2005/8/layout/list1" loCatId="list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8C69EAE-0EC7-4CC5-9DC9-1A4D3FEB55D8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Отражать оптимальную структуру программы каждого конкретного спортсмена (нов)</a:t>
          </a:r>
        </a:p>
      </dgm:t>
    </dgm:pt>
    <dgm:pt modelId="{AEE70D8A-2B42-4881-8C3D-F994194B1617}" type="parTrans" cxnId="{21CD7C4F-A6D1-4C36-82F9-7B5290B9BE1A}">
      <dgm:prSet/>
      <dgm:spPr/>
      <dgm:t>
        <a:bodyPr/>
        <a:lstStyle/>
        <a:p>
          <a:endParaRPr lang="ru-RU"/>
        </a:p>
      </dgm:t>
    </dgm:pt>
    <dgm:pt modelId="{6D10C2B0-92B0-45BF-A976-B84E8D890E6F}" type="sibTrans" cxnId="{21CD7C4F-A6D1-4C36-82F9-7B5290B9BE1A}">
      <dgm:prSet/>
      <dgm:spPr/>
      <dgm:t>
        <a:bodyPr/>
        <a:lstStyle/>
        <a:p>
          <a:endParaRPr lang="ru-RU"/>
        </a:p>
      </dgm:t>
    </dgm:pt>
    <dgm:pt modelId="{F57975AB-86F8-4EBD-B3AC-E7F196B5D7BA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Рисунок программы должен быть "вписан" во все пространство катка</a:t>
          </a:r>
        </a:p>
      </dgm:t>
    </dgm:pt>
    <dgm:pt modelId="{403A2494-9A00-448D-B20A-4EAE1BD7AA72}" type="parTrans" cxnId="{EDB2A988-A7D2-41A4-8801-1512D21CE8D4}">
      <dgm:prSet/>
      <dgm:spPr/>
      <dgm:t>
        <a:bodyPr/>
        <a:lstStyle/>
        <a:p>
          <a:endParaRPr lang="ru-RU"/>
        </a:p>
      </dgm:t>
    </dgm:pt>
    <dgm:pt modelId="{B015EB42-4A2F-43DE-865C-D89B96585814}" type="sibTrans" cxnId="{EDB2A988-A7D2-41A4-8801-1512D21CE8D4}">
      <dgm:prSet/>
      <dgm:spPr/>
      <dgm:t>
        <a:bodyPr/>
        <a:lstStyle/>
        <a:p>
          <a:endParaRPr lang="ru-RU"/>
        </a:p>
      </dgm:t>
    </dgm:pt>
    <dgm:pt modelId="{F6EE25B5-A116-4AEE-B591-B6091158AFDC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Каждый элемент программы должен быть расположен так, чтобы он находился в поле зрения каждого судьи и зрителя</a:t>
          </a:r>
        </a:p>
      </dgm:t>
    </dgm:pt>
    <dgm:pt modelId="{D73F10C2-AEB7-4A31-B9ED-D050451BC844}" type="parTrans" cxnId="{D13AFB65-15FA-499D-887A-7A1821DC9C95}">
      <dgm:prSet/>
      <dgm:spPr/>
      <dgm:t>
        <a:bodyPr/>
        <a:lstStyle/>
        <a:p>
          <a:endParaRPr lang="ru-RU"/>
        </a:p>
      </dgm:t>
    </dgm:pt>
    <dgm:pt modelId="{B6075E82-9B6C-44D1-B28C-8A0680E880EA}" type="sibTrans" cxnId="{D13AFB65-15FA-499D-887A-7A1821DC9C95}">
      <dgm:prSet/>
      <dgm:spPr/>
      <dgm:t>
        <a:bodyPr/>
        <a:lstStyle/>
        <a:p>
          <a:endParaRPr lang="ru-RU"/>
        </a:p>
      </dgm:t>
    </dgm:pt>
    <dgm:pt modelId="{F98237C2-2C2E-44C2-A3E9-3E373F91DF01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Элементы программы должны быть расположены по площадке равномерно, нельзя перегружать какую-либо часть площадки элементами</a:t>
          </a:r>
        </a:p>
      </dgm:t>
    </dgm:pt>
    <dgm:pt modelId="{1D40F072-AE2A-4F47-A9FE-B25E3D3E2F11}" type="parTrans" cxnId="{4B31CE3D-BA38-4E8A-8FA6-766E739BD056}">
      <dgm:prSet/>
      <dgm:spPr/>
      <dgm:t>
        <a:bodyPr/>
        <a:lstStyle/>
        <a:p>
          <a:endParaRPr lang="ru-RU"/>
        </a:p>
      </dgm:t>
    </dgm:pt>
    <dgm:pt modelId="{8478A64B-8FBD-4865-B489-12D216F20E53}" type="sibTrans" cxnId="{4B31CE3D-BA38-4E8A-8FA6-766E739BD056}">
      <dgm:prSet/>
      <dgm:spPr/>
      <dgm:t>
        <a:bodyPr/>
        <a:lstStyle/>
        <a:p>
          <a:endParaRPr lang="ru-RU"/>
        </a:p>
      </dgm:t>
    </dgm:pt>
    <dgm:pt modelId="{541DB52C-0606-403D-8A03-DBE61F90D90F}" type="pres">
      <dgm:prSet presAssocID="{771E642A-5C3B-45F8-98D7-34179C1E72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87C0B9-BAF7-4C73-AE9C-FD0D547960F4}" type="pres">
      <dgm:prSet presAssocID="{A8C69EAE-0EC7-4CC5-9DC9-1A4D3FEB55D8}" presName="parentLin" presStyleCnt="0"/>
      <dgm:spPr/>
    </dgm:pt>
    <dgm:pt modelId="{DAA25F72-9542-4019-83B2-5232821FB461}" type="pres">
      <dgm:prSet presAssocID="{A8C69EAE-0EC7-4CC5-9DC9-1A4D3FEB55D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3A9584F-DE68-429E-BFD3-CB44FA05BCEB}" type="pres">
      <dgm:prSet presAssocID="{A8C69EAE-0EC7-4CC5-9DC9-1A4D3FEB55D8}" presName="parentText" presStyleLbl="node1" presStyleIdx="0" presStyleCnt="4" custScaleX="1399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A722F7-BB6F-4A01-8758-8D06B40AEB08}" type="pres">
      <dgm:prSet presAssocID="{A8C69EAE-0EC7-4CC5-9DC9-1A4D3FEB55D8}" presName="negativeSpace" presStyleCnt="0"/>
      <dgm:spPr/>
    </dgm:pt>
    <dgm:pt modelId="{5A9BB6AD-3055-4796-94A2-A9A2C046295C}" type="pres">
      <dgm:prSet presAssocID="{A8C69EAE-0EC7-4CC5-9DC9-1A4D3FEB55D8}" presName="childText" presStyleLbl="conFgAcc1" presStyleIdx="0" presStyleCnt="4">
        <dgm:presLayoutVars>
          <dgm:bulletEnabled val="1"/>
        </dgm:presLayoutVars>
      </dgm:prSet>
      <dgm:spPr/>
    </dgm:pt>
    <dgm:pt modelId="{2950094B-D0B4-48C9-BFB7-F62BBD8393C8}" type="pres">
      <dgm:prSet presAssocID="{6D10C2B0-92B0-45BF-A976-B84E8D890E6F}" presName="spaceBetweenRectangles" presStyleCnt="0"/>
      <dgm:spPr/>
    </dgm:pt>
    <dgm:pt modelId="{A4E97907-5A75-4C63-9AC8-0979FBF0E6A8}" type="pres">
      <dgm:prSet presAssocID="{F57975AB-86F8-4EBD-B3AC-E7F196B5D7BA}" presName="parentLin" presStyleCnt="0"/>
      <dgm:spPr/>
    </dgm:pt>
    <dgm:pt modelId="{F8E82A3B-C3AF-49BC-A86F-6352E963D8B1}" type="pres">
      <dgm:prSet presAssocID="{F57975AB-86F8-4EBD-B3AC-E7F196B5D7BA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8F26DCC6-65D3-49CA-9DCB-4209162248C2}" type="pres">
      <dgm:prSet presAssocID="{F57975AB-86F8-4EBD-B3AC-E7F196B5D7BA}" presName="parentText" presStyleLbl="node1" presStyleIdx="1" presStyleCnt="4" custScaleX="138265" custLinFactNeighborX="9060" custLinFactNeighborY="-31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5D040-2F03-406E-9CC6-5A0E77F0FEFC}" type="pres">
      <dgm:prSet presAssocID="{F57975AB-86F8-4EBD-B3AC-E7F196B5D7BA}" presName="negativeSpace" presStyleCnt="0"/>
      <dgm:spPr/>
    </dgm:pt>
    <dgm:pt modelId="{25FDB27B-6A10-4247-91E8-D1DB493E3DD0}" type="pres">
      <dgm:prSet presAssocID="{F57975AB-86F8-4EBD-B3AC-E7F196B5D7BA}" presName="childText" presStyleLbl="conFgAcc1" presStyleIdx="1" presStyleCnt="4">
        <dgm:presLayoutVars>
          <dgm:bulletEnabled val="1"/>
        </dgm:presLayoutVars>
      </dgm:prSet>
      <dgm:spPr/>
    </dgm:pt>
    <dgm:pt modelId="{492FA144-F6B6-4EAE-9A5D-501E53505B0E}" type="pres">
      <dgm:prSet presAssocID="{B015EB42-4A2F-43DE-865C-D89B96585814}" presName="spaceBetweenRectangles" presStyleCnt="0"/>
      <dgm:spPr/>
    </dgm:pt>
    <dgm:pt modelId="{2889CED4-DCAB-4542-8D0C-B10128810713}" type="pres">
      <dgm:prSet presAssocID="{F6EE25B5-A116-4AEE-B591-B6091158AFDC}" presName="parentLin" presStyleCnt="0"/>
      <dgm:spPr/>
    </dgm:pt>
    <dgm:pt modelId="{C75A8429-020B-46D5-9EE9-71665537F44A}" type="pres">
      <dgm:prSet presAssocID="{F6EE25B5-A116-4AEE-B591-B6091158AFDC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E30F89DB-474D-493B-AFE1-05A00B817C26}" type="pres">
      <dgm:prSet presAssocID="{F6EE25B5-A116-4AEE-B591-B6091158AFDC}" presName="parentText" presStyleLbl="node1" presStyleIdx="2" presStyleCnt="4" custScaleX="1331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E6F475-3655-40D2-909A-9916A87800A7}" type="pres">
      <dgm:prSet presAssocID="{F6EE25B5-A116-4AEE-B591-B6091158AFDC}" presName="negativeSpace" presStyleCnt="0"/>
      <dgm:spPr/>
    </dgm:pt>
    <dgm:pt modelId="{3472935E-647F-446A-AFE3-7996F450656C}" type="pres">
      <dgm:prSet presAssocID="{F6EE25B5-A116-4AEE-B591-B6091158AFDC}" presName="childText" presStyleLbl="conFgAcc1" presStyleIdx="2" presStyleCnt="4">
        <dgm:presLayoutVars>
          <dgm:bulletEnabled val="1"/>
        </dgm:presLayoutVars>
      </dgm:prSet>
      <dgm:spPr/>
    </dgm:pt>
    <dgm:pt modelId="{2BFE4FB2-5FBA-4E1F-B1DF-1820AE04895B}" type="pres">
      <dgm:prSet presAssocID="{B6075E82-9B6C-44D1-B28C-8A0680E880EA}" presName="spaceBetweenRectangles" presStyleCnt="0"/>
      <dgm:spPr/>
    </dgm:pt>
    <dgm:pt modelId="{40A05502-A825-43A9-AA7B-5E87250C0C4F}" type="pres">
      <dgm:prSet presAssocID="{F98237C2-2C2E-44C2-A3E9-3E373F91DF01}" presName="parentLin" presStyleCnt="0"/>
      <dgm:spPr/>
    </dgm:pt>
    <dgm:pt modelId="{810FE02B-2C1D-477D-946A-1F9135023926}" type="pres">
      <dgm:prSet presAssocID="{F98237C2-2C2E-44C2-A3E9-3E373F91DF01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B763EED6-C39B-4172-9D12-68A9311B47E9}" type="pres">
      <dgm:prSet presAssocID="{F98237C2-2C2E-44C2-A3E9-3E373F91DF01}" presName="parentText" presStyleLbl="node1" presStyleIdx="3" presStyleCnt="4" custScaleX="135715" custLinFactNeighborX="7248" custLinFactNeighborY="21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7BBBAF-2AEB-41CC-B290-E0462A496B14}" type="pres">
      <dgm:prSet presAssocID="{F98237C2-2C2E-44C2-A3E9-3E373F91DF01}" presName="negativeSpace" presStyleCnt="0"/>
      <dgm:spPr/>
    </dgm:pt>
    <dgm:pt modelId="{0DF8E26D-D909-49A8-9C93-8BE1280CF0DA}" type="pres">
      <dgm:prSet presAssocID="{F98237C2-2C2E-44C2-A3E9-3E373F91DF0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1CD7C4F-A6D1-4C36-82F9-7B5290B9BE1A}" srcId="{771E642A-5C3B-45F8-98D7-34179C1E7213}" destId="{A8C69EAE-0EC7-4CC5-9DC9-1A4D3FEB55D8}" srcOrd="0" destOrd="0" parTransId="{AEE70D8A-2B42-4881-8C3D-F994194B1617}" sibTransId="{6D10C2B0-92B0-45BF-A976-B84E8D890E6F}"/>
    <dgm:cxn modelId="{09FC3015-96A0-4A54-AB0A-499E3980B320}" type="presOf" srcId="{F6EE25B5-A116-4AEE-B591-B6091158AFDC}" destId="{C75A8429-020B-46D5-9EE9-71665537F44A}" srcOrd="0" destOrd="0" presId="urn:microsoft.com/office/officeart/2005/8/layout/list1"/>
    <dgm:cxn modelId="{2508C00A-7626-480E-A3BC-84433489F399}" type="presOf" srcId="{771E642A-5C3B-45F8-98D7-34179C1E7213}" destId="{541DB52C-0606-403D-8A03-DBE61F90D90F}" srcOrd="0" destOrd="0" presId="urn:microsoft.com/office/officeart/2005/8/layout/list1"/>
    <dgm:cxn modelId="{D13AFB65-15FA-499D-887A-7A1821DC9C95}" srcId="{771E642A-5C3B-45F8-98D7-34179C1E7213}" destId="{F6EE25B5-A116-4AEE-B591-B6091158AFDC}" srcOrd="2" destOrd="0" parTransId="{D73F10C2-AEB7-4A31-B9ED-D050451BC844}" sibTransId="{B6075E82-9B6C-44D1-B28C-8A0680E880EA}"/>
    <dgm:cxn modelId="{CACBB186-0415-485D-94AA-AF4A36DAF081}" type="presOf" srcId="{F98237C2-2C2E-44C2-A3E9-3E373F91DF01}" destId="{B763EED6-C39B-4172-9D12-68A9311B47E9}" srcOrd="1" destOrd="0" presId="urn:microsoft.com/office/officeart/2005/8/layout/list1"/>
    <dgm:cxn modelId="{DB9A4252-ECE9-40CD-A0FC-B31139ACE1FA}" type="presOf" srcId="{F6EE25B5-A116-4AEE-B591-B6091158AFDC}" destId="{E30F89DB-474D-493B-AFE1-05A00B817C26}" srcOrd="1" destOrd="0" presId="urn:microsoft.com/office/officeart/2005/8/layout/list1"/>
    <dgm:cxn modelId="{357E0FB7-E3CC-4BA5-9B5B-604D6B14D036}" type="presOf" srcId="{F98237C2-2C2E-44C2-A3E9-3E373F91DF01}" destId="{810FE02B-2C1D-477D-946A-1F9135023926}" srcOrd="0" destOrd="0" presId="urn:microsoft.com/office/officeart/2005/8/layout/list1"/>
    <dgm:cxn modelId="{4B31CE3D-BA38-4E8A-8FA6-766E739BD056}" srcId="{771E642A-5C3B-45F8-98D7-34179C1E7213}" destId="{F98237C2-2C2E-44C2-A3E9-3E373F91DF01}" srcOrd="3" destOrd="0" parTransId="{1D40F072-AE2A-4F47-A9FE-B25E3D3E2F11}" sibTransId="{8478A64B-8FBD-4865-B489-12D216F20E53}"/>
    <dgm:cxn modelId="{BCE9B466-E5BF-4279-B611-8DFB0416F45B}" type="presOf" srcId="{A8C69EAE-0EC7-4CC5-9DC9-1A4D3FEB55D8}" destId="{03A9584F-DE68-429E-BFD3-CB44FA05BCEB}" srcOrd="1" destOrd="0" presId="urn:microsoft.com/office/officeart/2005/8/layout/list1"/>
    <dgm:cxn modelId="{EDB2A988-A7D2-41A4-8801-1512D21CE8D4}" srcId="{771E642A-5C3B-45F8-98D7-34179C1E7213}" destId="{F57975AB-86F8-4EBD-B3AC-E7F196B5D7BA}" srcOrd="1" destOrd="0" parTransId="{403A2494-9A00-448D-B20A-4EAE1BD7AA72}" sibTransId="{B015EB42-4A2F-43DE-865C-D89B96585814}"/>
    <dgm:cxn modelId="{39386FBA-DBE1-41A6-9083-0A766685F068}" type="presOf" srcId="{A8C69EAE-0EC7-4CC5-9DC9-1A4D3FEB55D8}" destId="{DAA25F72-9542-4019-83B2-5232821FB461}" srcOrd="0" destOrd="0" presId="urn:microsoft.com/office/officeart/2005/8/layout/list1"/>
    <dgm:cxn modelId="{4D4F0128-B113-43E5-9E98-4D2A49042B08}" type="presOf" srcId="{F57975AB-86F8-4EBD-B3AC-E7F196B5D7BA}" destId="{8F26DCC6-65D3-49CA-9DCB-4209162248C2}" srcOrd="1" destOrd="0" presId="urn:microsoft.com/office/officeart/2005/8/layout/list1"/>
    <dgm:cxn modelId="{0A2516E9-DD0E-4C81-BFB7-7C3C69AFEE0D}" type="presOf" srcId="{F57975AB-86F8-4EBD-B3AC-E7F196B5D7BA}" destId="{F8E82A3B-C3AF-49BC-A86F-6352E963D8B1}" srcOrd="0" destOrd="0" presId="urn:microsoft.com/office/officeart/2005/8/layout/list1"/>
    <dgm:cxn modelId="{5571B25C-A1AF-4B6C-9E38-C4C3B3FC6CA2}" type="presParOf" srcId="{541DB52C-0606-403D-8A03-DBE61F90D90F}" destId="{0187C0B9-BAF7-4C73-AE9C-FD0D547960F4}" srcOrd="0" destOrd="0" presId="urn:microsoft.com/office/officeart/2005/8/layout/list1"/>
    <dgm:cxn modelId="{03C42509-4AC5-45CB-A316-3994E3264D00}" type="presParOf" srcId="{0187C0B9-BAF7-4C73-AE9C-FD0D547960F4}" destId="{DAA25F72-9542-4019-83B2-5232821FB461}" srcOrd="0" destOrd="0" presId="urn:microsoft.com/office/officeart/2005/8/layout/list1"/>
    <dgm:cxn modelId="{99F4B67C-5A2D-4C63-A5D7-6E6C3C154833}" type="presParOf" srcId="{0187C0B9-BAF7-4C73-AE9C-FD0D547960F4}" destId="{03A9584F-DE68-429E-BFD3-CB44FA05BCEB}" srcOrd="1" destOrd="0" presId="urn:microsoft.com/office/officeart/2005/8/layout/list1"/>
    <dgm:cxn modelId="{A4977166-77BA-46A8-85AE-6CFF540FB322}" type="presParOf" srcId="{541DB52C-0606-403D-8A03-DBE61F90D90F}" destId="{35A722F7-BB6F-4A01-8758-8D06B40AEB08}" srcOrd="1" destOrd="0" presId="urn:microsoft.com/office/officeart/2005/8/layout/list1"/>
    <dgm:cxn modelId="{3D7B9114-4535-4C0D-A968-17055E3F42EB}" type="presParOf" srcId="{541DB52C-0606-403D-8A03-DBE61F90D90F}" destId="{5A9BB6AD-3055-4796-94A2-A9A2C046295C}" srcOrd="2" destOrd="0" presId="urn:microsoft.com/office/officeart/2005/8/layout/list1"/>
    <dgm:cxn modelId="{010F8DFC-A1BA-4CAA-936E-8277794E0F8A}" type="presParOf" srcId="{541DB52C-0606-403D-8A03-DBE61F90D90F}" destId="{2950094B-D0B4-48C9-BFB7-F62BBD8393C8}" srcOrd="3" destOrd="0" presId="urn:microsoft.com/office/officeart/2005/8/layout/list1"/>
    <dgm:cxn modelId="{5A26F1F3-69D2-432F-870E-51E0F2E8207A}" type="presParOf" srcId="{541DB52C-0606-403D-8A03-DBE61F90D90F}" destId="{A4E97907-5A75-4C63-9AC8-0979FBF0E6A8}" srcOrd="4" destOrd="0" presId="urn:microsoft.com/office/officeart/2005/8/layout/list1"/>
    <dgm:cxn modelId="{90E3906A-D219-470E-878E-7EFB9F3C06FB}" type="presParOf" srcId="{A4E97907-5A75-4C63-9AC8-0979FBF0E6A8}" destId="{F8E82A3B-C3AF-49BC-A86F-6352E963D8B1}" srcOrd="0" destOrd="0" presId="urn:microsoft.com/office/officeart/2005/8/layout/list1"/>
    <dgm:cxn modelId="{58BA0CD7-0ED0-4CA8-BAE9-A2AAC7C49432}" type="presParOf" srcId="{A4E97907-5A75-4C63-9AC8-0979FBF0E6A8}" destId="{8F26DCC6-65D3-49CA-9DCB-4209162248C2}" srcOrd="1" destOrd="0" presId="urn:microsoft.com/office/officeart/2005/8/layout/list1"/>
    <dgm:cxn modelId="{E3C5B282-6A05-4A96-AD6F-081429F21BAC}" type="presParOf" srcId="{541DB52C-0606-403D-8A03-DBE61F90D90F}" destId="{B455D040-2F03-406E-9CC6-5A0E77F0FEFC}" srcOrd="5" destOrd="0" presId="urn:microsoft.com/office/officeart/2005/8/layout/list1"/>
    <dgm:cxn modelId="{454F6CEE-8A60-49CC-9A7B-F054CD28FF7B}" type="presParOf" srcId="{541DB52C-0606-403D-8A03-DBE61F90D90F}" destId="{25FDB27B-6A10-4247-91E8-D1DB493E3DD0}" srcOrd="6" destOrd="0" presId="urn:microsoft.com/office/officeart/2005/8/layout/list1"/>
    <dgm:cxn modelId="{1D4EFB2E-411F-47C6-95F5-E37117A8B7C5}" type="presParOf" srcId="{541DB52C-0606-403D-8A03-DBE61F90D90F}" destId="{492FA144-F6B6-4EAE-9A5D-501E53505B0E}" srcOrd="7" destOrd="0" presId="urn:microsoft.com/office/officeart/2005/8/layout/list1"/>
    <dgm:cxn modelId="{1E301E4E-BB83-48B1-A7B0-6DBF5307E297}" type="presParOf" srcId="{541DB52C-0606-403D-8A03-DBE61F90D90F}" destId="{2889CED4-DCAB-4542-8D0C-B10128810713}" srcOrd="8" destOrd="0" presId="urn:microsoft.com/office/officeart/2005/8/layout/list1"/>
    <dgm:cxn modelId="{EF7E3F76-9A58-4A2C-99D1-F1EAEF50C815}" type="presParOf" srcId="{2889CED4-DCAB-4542-8D0C-B10128810713}" destId="{C75A8429-020B-46D5-9EE9-71665537F44A}" srcOrd="0" destOrd="0" presId="urn:microsoft.com/office/officeart/2005/8/layout/list1"/>
    <dgm:cxn modelId="{4628D840-82AE-4FA1-A1EA-71B7B249AEFD}" type="presParOf" srcId="{2889CED4-DCAB-4542-8D0C-B10128810713}" destId="{E30F89DB-474D-493B-AFE1-05A00B817C26}" srcOrd="1" destOrd="0" presId="urn:microsoft.com/office/officeart/2005/8/layout/list1"/>
    <dgm:cxn modelId="{BFCB8FDB-F261-4710-8D05-56F9563061FA}" type="presParOf" srcId="{541DB52C-0606-403D-8A03-DBE61F90D90F}" destId="{1CE6F475-3655-40D2-909A-9916A87800A7}" srcOrd="9" destOrd="0" presId="urn:microsoft.com/office/officeart/2005/8/layout/list1"/>
    <dgm:cxn modelId="{D376FFF9-3260-42E2-9672-50B452688A18}" type="presParOf" srcId="{541DB52C-0606-403D-8A03-DBE61F90D90F}" destId="{3472935E-647F-446A-AFE3-7996F450656C}" srcOrd="10" destOrd="0" presId="urn:microsoft.com/office/officeart/2005/8/layout/list1"/>
    <dgm:cxn modelId="{C5F2DC7E-AD99-4AD3-B905-07516182E520}" type="presParOf" srcId="{541DB52C-0606-403D-8A03-DBE61F90D90F}" destId="{2BFE4FB2-5FBA-4E1F-B1DF-1820AE04895B}" srcOrd="11" destOrd="0" presId="urn:microsoft.com/office/officeart/2005/8/layout/list1"/>
    <dgm:cxn modelId="{B28FDF28-4156-4CD5-B023-2F1FEC9D1ACD}" type="presParOf" srcId="{541DB52C-0606-403D-8A03-DBE61F90D90F}" destId="{40A05502-A825-43A9-AA7B-5E87250C0C4F}" srcOrd="12" destOrd="0" presId="urn:microsoft.com/office/officeart/2005/8/layout/list1"/>
    <dgm:cxn modelId="{28B7B775-198D-408E-A685-E980CF6195AF}" type="presParOf" srcId="{40A05502-A825-43A9-AA7B-5E87250C0C4F}" destId="{810FE02B-2C1D-477D-946A-1F9135023926}" srcOrd="0" destOrd="0" presId="urn:microsoft.com/office/officeart/2005/8/layout/list1"/>
    <dgm:cxn modelId="{647E1068-CE8B-4B09-A361-CDE088F39B2C}" type="presParOf" srcId="{40A05502-A825-43A9-AA7B-5E87250C0C4F}" destId="{B763EED6-C39B-4172-9D12-68A9311B47E9}" srcOrd="1" destOrd="0" presId="urn:microsoft.com/office/officeart/2005/8/layout/list1"/>
    <dgm:cxn modelId="{7F0334FF-17E7-43AB-BB8A-E051D75D0726}" type="presParOf" srcId="{541DB52C-0606-403D-8A03-DBE61F90D90F}" destId="{F57BBBAF-2AEB-41CC-B290-E0462A496B14}" srcOrd="13" destOrd="0" presId="urn:microsoft.com/office/officeart/2005/8/layout/list1"/>
    <dgm:cxn modelId="{A382E537-5A59-440E-8E87-D31BD9BFEE79}" type="presParOf" srcId="{541DB52C-0606-403D-8A03-DBE61F90D90F}" destId="{0DF8E26D-D909-49A8-9C93-8BE1280CF0D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334730-83B1-4D2E-BF61-710902A5CB4E}" type="doc">
      <dgm:prSet loTypeId="urn:microsoft.com/office/officeart/2005/8/layout/list1" loCatId="list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66DB3C6-D8B1-4B3D-9F5E-652EA6FCF22E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Рисунок программы должен учитывать распределение элементов в основных рабочих зонах площадки и зонах наибольшей информативности</a:t>
          </a:r>
        </a:p>
      </dgm:t>
    </dgm:pt>
    <dgm:pt modelId="{CF2163AA-C020-49D0-AF1F-AD3762C59FB2}" type="parTrans" cxnId="{8D46A4D7-F16E-45CD-98EB-B4F5F51966F1}">
      <dgm:prSet/>
      <dgm:spPr/>
      <dgm:t>
        <a:bodyPr/>
        <a:lstStyle/>
        <a:p>
          <a:endParaRPr lang="ru-RU"/>
        </a:p>
      </dgm:t>
    </dgm:pt>
    <dgm:pt modelId="{05A02FD1-3FEB-46B3-9425-2C383428E26E}" type="sibTrans" cxnId="{8D46A4D7-F16E-45CD-98EB-B4F5F51966F1}">
      <dgm:prSet/>
      <dgm:spPr/>
      <dgm:t>
        <a:bodyPr/>
        <a:lstStyle/>
        <a:p>
          <a:endParaRPr lang="ru-RU"/>
        </a:p>
      </dgm:t>
    </dgm:pt>
    <dgm:pt modelId="{7DBDB184-FD61-4384-A76E-D1DC471B8EB1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Лучшие элементы, наиболее выигрышные у данного спортсмена, должны выполняться в зонах наибольшей информативности, "худшие" можно "спрятать" подальше от них</a:t>
          </a:r>
        </a:p>
      </dgm:t>
    </dgm:pt>
    <dgm:pt modelId="{13EDA5D5-37BA-4C93-9939-BFFF4A830BE3}" type="parTrans" cxnId="{D4BA59C7-53F6-41C7-8FDF-349AEE61F5AA}">
      <dgm:prSet/>
      <dgm:spPr/>
      <dgm:t>
        <a:bodyPr/>
        <a:lstStyle/>
        <a:p>
          <a:endParaRPr lang="ru-RU"/>
        </a:p>
      </dgm:t>
    </dgm:pt>
    <dgm:pt modelId="{B56D4850-F9EF-4E57-8F07-1B6952341238}" type="sibTrans" cxnId="{D4BA59C7-53F6-41C7-8FDF-349AEE61F5AA}">
      <dgm:prSet/>
      <dgm:spPr/>
      <dgm:t>
        <a:bodyPr/>
        <a:lstStyle/>
        <a:p>
          <a:endParaRPr lang="ru-RU"/>
        </a:p>
      </dgm:t>
    </dgm:pt>
    <dgm:pt modelId="{211BEE8F-7703-444C-B8EE-160372F51047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Недопустима монотонность общего направления движения спортсмена по площадке, рисунок программы должен отражать постоянную смену направления движения</a:t>
          </a:r>
        </a:p>
      </dgm:t>
    </dgm:pt>
    <dgm:pt modelId="{D7723060-3DD5-4E49-A1DD-9E5EC6E518AF}" type="parTrans" cxnId="{8909EA05-8F57-4F70-9B21-F6888C3581F8}">
      <dgm:prSet/>
      <dgm:spPr/>
      <dgm:t>
        <a:bodyPr/>
        <a:lstStyle/>
        <a:p>
          <a:endParaRPr lang="ru-RU"/>
        </a:p>
      </dgm:t>
    </dgm:pt>
    <dgm:pt modelId="{BEF96791-5C82-4F1A-BF54-22BD59AF519E}" type="sibTrans" cxnId="{8909EA05-8F57-4F70-9B21-F6888C3581F8}">
      <dgm:prSet/>
      <dgm:spPr/>
      <dgm:t>
        <a:bodyPr/>
        <a:lstStyle/>
        <a:p>
          <a:endParaRPr lang="ru-RU"/>
        </a:p>
      </dgm:t>
    </dgm:pt>
    <dgm:pt modelId="{D9CAE5E1-F04B-4713-BF45-8A22A01C2A86}" type="pres">
      <dgm:prSet presAssocID="{3D334730-83B1-4D2E-BF61-710902A5CB4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426AD7-7B4B-4D1C-8C96-47412996A44D}" type="pres">
      <dgm:prSet presAssocID="{A66DB3C6-D8B1-4B3D-9F5E-652EA6FCF22E}" presName="parentLin" presStyleCnt="0"/>
      <dgm:spPr/>
    </dgm:pt>
    <dgm:pt modelId="{35B0780D-85C3-4213-AD74-58B05826D053}" type="pres">
      <dgm:prSet presAssocID="{A66DB3C6-D8B1-4B3D-9F5E-652EA6FCF22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97CF540-B9D4-4EDB-945E-EF71E6BAEEF3}" type="pres">
      <dgm:prSet presAssocID="{A66DB3C6-D8B1-4B3D-9F5E-652EA6FCF22E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F8A3D1-9F80-434D-95F5-7FAAC7F74397}" type="pres">
      <dgm:prSet presAssocID="{A66DB3C6-D8B1-4B3D-9F5E-652EA6FCF22E}" presName="negativeSpace" presStyleCnt="0"/>
      <dgm:spPr/>
    </dgm:pt>
    <dgm:pt modelId="{66F0D547-B75B-43AD-89CF-C84DD9FEF3F8}" type="pres">
      <dgm:prSet presAssocID="{A66DB3C6-D8B1-4B3D-9F5E-652EA6FCF22E}" presName="childText" presStyleLbl="conFgAcc1" presStyleIdx="0" presStyleCnt="3">
        <dgm:presLayoutVars>
          <dgm:bulletEnabled val="1"/>
        </dgm:presLayoutVars>
      </dgm:prSet>
      <dgm:spPr/>
    </dgm:pt>
    <dgm:pt modelId="{D08FFD78-4117-4FC3-A344-3BB65FAE97A6}" type="pres">
      <dgm:prSet presAssocID="{05A02FD1-3FEB-46B3-9425-2C383428E26E}" presName="spaceBetweenRectangles" presStyleCnt="0"/>
      <dgm:spPr/>
    </dgm:pt>
    <dgm:pt modelId="{F332ACAE-7886-46CF-8C63-66E673FA8703}" type="pres">
      <dgm:prSet presAssocID="{7DBDB184-FD61-4384-A76E-D1DC471B8EB1}" presName="parentLin" presStyleCnt="0"/>
      <dgm:spPr/>
    </dgm:pt>
    <dgm:pt modelId="{6FCDBFE7-6E99-4A07-B18C-B488D10D363E}" type="pres">
      <dgm:prSet presAssocID="{7DBDB184-FD61-4384-A76E-D1DC471B8EB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CB5469D-D2F1-43B5-A65B-6DA1EBFE1C8B}" type="pres">
      <dgm:prSet presAssocID="{7DBDB184-FD61-4384-A76E-D1DC471B8EB1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D2C0E6-DC64-454B-AE1C-42118D5CD80F}" type="pres">
      <dgm:prSet presAssocID="{7DBDB184-FD61-4384-A76E-D1DC471B8EB1}" presName="negativeSpace" presStyleCnt="0"/>
      <dgm:spPr/>
    </dgm:pt>
    <dgm:pt modelId="{78E3F2E1-7EAC-46FB-A7E5-4F4B273A30C3}" type="pres">
      <dgm:prSet presAssocID="{7DBDB184-FD61-4384-A76E-D1DC471B8EB1}" presName="childText" presStyleLbl="conFgAcc1" presStyleIdx="1" presStyleCnt="3">
        <dgm:presLayoutVars>
          <dgm:bulletEnabled val="1"/>
        </dgm:presLayoutVars>
      </dgm:prSet>
      <dgm:spPr/>
    </dgm:pt>
    <dgm:pt modelId="{0B906148-4F42-4645-BE80-2A26713D0F8D}" type="pres">
      <dgm:prSet presAssocID="{B56D4850-F9EF-4E57-8F07-1B6952341238}" presName="spaceBetweenRectangles" presStyleCnt="0"/>
      <dgm:spPr/>
    </dgm:pt>
    <dgm:pt modelId="{BEF2F3D0-DFD5-43B0-ABB8-B2DA77CEB591}" type="pres">
      <dgm:prSet presAssocID="{211BEE8F-7703-444C-B8EE-160372F51047}" presName="parentLin" presStyleCnt="0"/>
      <dgm:spPr/>
    </dgm:pt>
    <dgm:pt modelId="{67EF297B-ADDF-40D7-B946-21B03B53AAD3}" type="pres">
      <dgm:prSet presAssocID="{211BEE8F-7703-444C-B8EE-160372F5104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C09FF919-49B1-4F0F-959F-33CF90B19273}" type="pres">
      <dgm:prSet presAssocID="{211BEE8F-7703-444C-B8EE-160372F51047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398BB-5E32-4743-A2BB-3B70698A0467}" type="pres">
      <dgm:prSet presAssocID="{211BEE8F-7703-444C-B8EE-160372F51047}" presName="negativeSpace" presStyleCnt="0"/>
      <dgm:spPr/>
    </dgm:pt>
    <dgm:pt modelId="{77D66AF6-AB49-4189-B6DE-2A551F037052}" type="pres">
      <dgm:prSet presAssocID="{211BEE8F-7703-444C-B8EE-160372F5104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26541FF-9866-4632-9CF5-C888107892DF}" type="presOf" srcId="{7DBDB184-FD61-4384-A76E-D1DC471B8EB1}" destId="{7CB5469D-D2F1-43B5-A65B-6DA1EBFE1C8B}" srcOrd="1" destOrd="0" presId="urn:microsoft.com/office/officeart/2005/8/layout/list1"/>
    <dgm:cxn modelId="{524A5E7D-3596-4087-90BA-4F05262ABAFB}" type="presOf" srcId="{211BEE8F-7703-444C-B8EE-160372F51047}" destId="{67EF297B-ADDF-40D7-B946-21B03B53AAD3}" srcOrd="0" destOrd="0" presId="urn:microsoft.com/office/officeart/2005/8/layout/list1"/>
    <dgm:cxn modelId="{D4BA59C7-53F6-41C7-8FDF-349AEE61F5AA}" srcId="{3D334730-83B1-4D2E-BF61-710902A5CB4E}" destId="{7DBDB184-FD61-4384-A76E-D1DC471B8EB1}" srcOrd="1" destOrd="0" parTransId="{13EDA5D5-37BA-4C93-9939-BFFF4A830BE3}" sibTransId="{B56D4850-F9EF-4E57-8F07-1B6952341238}"/>
    <dgm:cxn modelId="{AE548C6B-B723-4CA9-B30C-69D875DAE327}" type="presOf" srcId="{3D334730-83B1-4D2E-BF61-710902A5CB4E}" destId="{D9CAE5E1-F04B-4713-BF45-8A22A01C2A86}" srcOrd="0" destOrd="0" presId="urn:microsoft.com/office/officeart/2005/8/layout/list1"/>
    <dgm:cxn modelId="{8909EA05-8F57-4F70-9B21-F6888C3581F8}" srcId="{3D334730-83B1-4D2E-BF61-710902A5CB4E}" destId="{211BEE8F-7703-444C-B8EE-160372F51047}" srcOrd="2" destOrd="0" parTransId="{D7723060-3DD5-4E49-A1DD-9E5EC6E518AF}" sibTransId="{BEF96791-5C82-4F1A-BF54-22BD59AF519E}"/>
    <dgm:cxn modelId="{CC84A452-55F7-462F-8B16-023F6034416A}" type="presOf" srcId="{211BEE8F-7703-444C-B8EE-160372F51047}" destId="{C09FF919-49B1-4F0F-959F-33CF90B19273}" srcOrd="1" destOrd="0" presId="urn:microsoft.com/office/officeart/2005/8/layout/list1"/>
    <dgm:cxn modelId="{8D46A4D7-F16E-45CD-98EB-B4F5F51966F1}" srcId="{3D334730-83B1-4D2E-BF61-710902A5CB4E}" destId="{A66DB3C6-D8B1-4B3D-9F5E-652EA6FCF22E}" srcOrd="0" destOrd="0" parTransId="{CF2163AA-C020-49D0-AF1F-AD3762C59FB2}" sibTransId="{05A02FD1-3FEB-46B3-9425-2C383428E26E}"/>
    <dgm:cxn modelId="{499EB079-C80A-440C-A454-B8FA0F6E0453}" type="presOf" srcId="{A66DB3C6-D8B1-4B3D-9F5E-652EA6FCF22E}" destId="{35B0780D-85C3-4213-AD74-58B05826D053}" srcOrd="0" destOrd="0" presId="urn:microsoft.com/office/officeart/2005/8/layout/list1"/>
    <dgm:cxn modelId="{7B90E251-90B2-4036-BE3E-180470AFEDB8}" type="presOf" srcId="{7DBDB184-FD61-4384-A76E-D1DC471B8EB1}" destId="{6FCDBFE7-6E99-4A07-B18C-B488D10D363E}" srcOrd="0" destOrd="0" presId="urn:microsoft.com/office/officeart/2005/8/layout/list1"/>
    <dgm:cxn modelId="{FF114D12-5934-45E6-B521-5785518C9FE5}" type="presOf" srcId="{A66DB3C6-D8B1-4B3D-9F5E-652EA6FCF22E}" destId="{397CF540-B9D4-4EDB-945E-EF71E6BAEEF3}" srcOrd="1" destOrd="0" presId="urn:microsoft.com/office/officeart/2005/8/layout/list1"/>
    <dgm:cxn modelId="{41347A98-6F74-4677-803A-97671A930943}" type="presParOf" srcId="{D9CAE5E1-F04B-4713-BF45-8A22A01C2A86}" destId="{0D426AD7-7B4B-4D1C-8C96-47412996A44D}" srcOrd="0" destOrd="0" presId="urn:microsoft.com/office/officeart/2005/8/layout/list1"/>
    <dgm:cxn modelId="{3681F7D1-BC3C-47D1-9475-BD4D2344FFF1}" type="presParOf" srcId="{0D426AD7-7B4B-4D1C-8C96-47412996A44D}" destId="{35B0780D-85C3-4213-AD74-58B05826D053}" srcOrd="0" destOrd="0" presId="urn:microsoft.com/office/officeart/2005/8/layout/list1"/>
    <dgm:cxn modelId="{79BE4119-EB4D-4C36-B216-15A029A492AB}" type="presParOf" srcId="{0D426AD7-7B4B-4D1C-8C96-47412996A44D}" destId="{397CF540-B9D4-4EDB-945E-EF71E6BAEEF3}" srcOrd="1" destOrd="0" presId="urn:microsoft.com/office/officeart/2005/8/layout/list1"/>
    <dgm:cxn modelId="{A866581A-9F46-4837-8178-61922ABE5C2E}" type="presParOf" srcId="{D9CAE5E1-F04B-4713-BF45-8A22A01C2A86}" destId="{4CF8A3D1-9F80-434D-95F5-7FAAC7F74397}" srcOrd="1" destOrd="0" presId="urn:microsoft.com/office/officeart/2005/8/layout/list1"/>
    <dgm:cxn modelId="{61DBB2C1-7161-4533-8C7A-2EED85787B1A}" type="presParOf" srcId="{D9CAE5E1-F04B-4713-BF45-8A22A01C2A86}" destId="{66F0D547-B75B-43AD-89CF-C84DD9FEF3F8}" srcOrd="2" destOrd="0" presId="urn:microsoft.com/office/officeart/2005/8/layout/list1"/>
    <dgm:cxn modelId="{1F1C5E68-F212-4F9C-95F6-8E8B7C55FB64}" type="presParOf" srcId="{D9CAE5E1-F04B-4713-BF45-8A22A01C2A86}" destId="{D08FFD78-4117-4FC3-A344-3BB65FAE97A6}" srcOrd="3" destOrd="0" presId="urn:microsoft.com/office/officeart/2005/8/layout/list1"/>
    <dgm:cxn modelId="{74CD6A6F-77D2-4538-B957-3067D3EAB0BF}" type="presParOf" srcId="{D9CAE5E1-F04B-4713-BF45-8A22A01C2A86}" destId="{F332ACAE-7886-46CF-8C63-66E673FA8703}" srcOrd="4" destOrd="0" presId="urn:microsoft.com/office/officeart/2005/8/layout/list1"/>
    <dgm:cxn modelId="{CB17940E-21A3-4B71-BE39-F77864F1EF21}" type="presParOf" srcId="{F332ACAE-7886-46CF-8C63-66E673FA8703}" destId="{6FCDBFE7-6E99-4A07-B18C-B488D10D363E}" srcOrd="0" destOrd="0" presId="urn:microsoft.com/office/officeart/2005/8/layout/list1"/>
    <dgm:cxn modelId="{0C85F80E-B2BA-41AF-8A11-A1CB0F05EDFF}" type="presParOf" srcId="{F332ACAE-7886-46CF-8C63-66E673FA8703}" destId="{7CB5469D-D2F1-43B5-A65B-6DA1EBFE1C8B}" srcOrd="1" destOrd="0" presId="urn:microsoft.com/office/officeart/2005/8/layout/list1"/>
    <dgm:cxn modelId="{0CA1F7E9-6432-454E-A06C-99AACCC183E4}" type="presParOf" srcId="{D9CAE5E1-F04B-4713-BF45-8A22A01C2A86}" destId="{1AD2C0E6-DC64-454B-AE1C-42118D5CD80F}" srcOrd="5" destOrd="0" presId="urn:microsoft.com/office/officeart/2005/8/layout/list1"/>
    <dgm:cxn modelId="{D31E897C-B835-49C7-B79B-2264D917ED37}" type="presParOf" srcId="{D9CAE5E1-F04B-4713-BF45-8A22A01C2A86}" destId="{78E3F2E1-7EAC-46FB-A7E5-4F4B273A30C3}" srcOrd="6" destOrd="0" presId="urn:microsoft.com/office/officeart/2005/8/layout/list1"/>
    <dgm:cxn modelId="{004B61BE-EC4A-46F8-AB38-D0D264B865DA}" type="presParOf" srcId="{D9CAE5E1-F04B-4713-BF45-8A22A01C2A86}" destId="{0B906148-4F42-4645-BE80-2A26713D0F8D}" srcOrd="7" destOrd="0" presId="urn:microsoft.com/office/officeart/2005/8/layout/list1"/>
    <dgm:cxn modelId="{EADA4195-AA91-46DE-BA67-9855A658B61A}" type="presParOf" srcId="{D9CAE5E1-F04B-4713-BF45-8A22A01C2A86}" destId="{BEF2F3D0-DFD5-43B0-ABB8-B2DA77CEB591}" srcOrd="8" destOrd="0" presId="urn:microsoft.com/office/officeart/2005/8/layout/list1"/>
    <dgm:cxn modelId="{D027E0F5-8A00-4454-B36D-15A1688F696C}" type="presParOf" srcId="{BEF2F3D0-DFD5-43B0-ABB8-B2DA77CEB591}" destId="{67EF297B-ADDF-40D7-B946-21B03B53AAD3}" srcOrd="0" destOrd="0" presId="urn:microsoft.com/office/officeart/2005/8/layout/list1"/>
    <dgm:cxn modelId="{39FB2884-DA2D-45F1-9832-BABC3B33E8FD}" type="presParOf" srcId="{BEF2F3D0-DFD5-43B0-ABB8-B2DA77CEB591}" destId="{C09FF919-49B1-4F0F-959F-33CF90B19273}" srcOrd="1" destOrd="0" presId="urn:microsoft.com/office/officeart/2005/8/layout/list1"/>
    <dgm:cxn modelId="{CFCE2914-E7F1-4CC2-9555-CE7D9F8D559E}" type="presParOf" srcId="{D9CAE5E1-F04B-4713-BF45-8A22A01C2A86}" destId="{3CB398BB-5E32-4743-A2BB-3B70698A0467}" srcOrd="9" destOrd="0" presId="urn:microsoft.com/office/officeart/2005/8/layout/list1"/>
    <dgm:cxn modelId="{84E5B198-987B-4E9E-8E90-3E6CB549DD57}" type="presParOf" srcId="{D9CAE5E1-F04B-4713-BF45-8A22A01C2A86}" destId="{77D66AF6-AB49-4189-B6DE-2A551F03705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B481C3-8EFB-4B9D-BD8C-82A7F416A811}" type="doc">
      <dgm:prSet loTypeId="urn:microsoft.com/office/officeart/2005/8/layout/list1" loCatId="list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8A513A4-6882-4C79-92BF-A5CC2BCF607D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Рисунок должен показать многообразие линий передвижения спортсмена по площадке: прямые, кривые линии, с разной степенью выгнутости, окружности; чем многообразнее линии передвижения, оставляемые спортсменом на льду, тем насыщеннее впечатление от программы в целом</a:t>
          </a:r>
        </a:p>
      </dgm:t>
    </dgm:pt>
    <dgm:pt modelId="{8A3042E0-214C-4970-A6A9-F406FC27496C}" type="parTrans" cxnId="{32AF2B88-D925-4B1E-8408-84C318D8D2B0}">
      <dgm:prSet/>
      <dgm:spPr/>
      <dgm:t>
        <a:bodyPr/>
        <a:lstStyle/>
        <a:p>
          <a:endParaRPr lang="ru-RU"/>
        </a:p>
      </dgm:t>
    </dgm:pt>
    <dgm:pt modelId="{589E65E6-C26F-49DB-85DD-5072C9AD87ED}" type="sibTrans" cxnId="{32AF2B88-D925-4B1E-8408-84C318D8D2B0}">
      <dgm:prSet/>
      <dgm:spPr/>
      <dgm:t>
        <a:bodyPr/>
        <a:lstStyle/>
        <a:p>
          <a:endParaRPr lang="ru-RU"/>
        </a:p>
      </dgm:t>
    </dgm:pt>
    <dgm:pt modelId="{11EB6135-0F0D-46BA-80BB-5C5B8296D77E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В рисунке программы должна отражаться присущая фигурному катанию динамичность (недопустимо наличие частых и длительных остановок)</a:t>
          </a:r>
        </a:p>
      </dgm:t>
    </dgm:pt>
    <dgm:pt modelId="{3DC5030E-0658-4321-B499-B5D89F5BDB1D}" type="parTrans" cxnId="{7B828316-20AD-4802-8317-8339923C32E4}">
      <dgm:prSet/>
      <dgm:spPr/>
      <dgm:t>
        <a:bodyPr/>
        <a:lstStyle/>
        <a:p>
          <a:endParaRPr lang="ru-RU"/>
        </a:p>
      </dgm:t>
    </dgm:pt>
    <dgm:pt modelId="{73462FD1-C8BC-4952-ABF0-1F72C7CD79AC}" type="sibTrans" cxnId="{7B828316-20AD-4802-8317-8339923C32E4}">
      <dgm:prSet/>
      <dgm:spPr/>
      <dgm:t>
        <a:bodyPr/>
        <a:lstStyle/>
        <a:p>
          <a:endParaRPr lang="ru-RU"/>
        </a:p>
      </dgm:t>
    </dgm:pt>
    <dgm:pt modelId="{F383DCB3-9FB0-4733-B9C1-52593DD15AF5}">
      <dgm:prSet phldrT="[Текст]" custT="1"/>
      <dgm:spPr/>
      <dgm:t>
        <a:bodyPr/>
        <a:lstStyle/>
        <a:p>
          <a:r>
            <a:rPr lang="ru-RU" sz="2000" dirty="0">
              <a:solidFill>
                <a:srgbClr val="2F064E"/>
              </a:solidFill>
            </a:rPr>
            <a:t>Рисунок программы, перенесенный на отдельный лист бумаги, пропорционально соответствующий размерам катка, должен выглядеть, как хорошо выполненный орнамент, с точно выверенным композиционным решением</a:t>
          </a:r>
        </a:p>
      </dgm:t>
    </dgm:pt>
    <dgm:pt modelId="{20E330DF-6765-45A8-AFCD-CFDB45629EFE}" type="parTrans" cxnId="{E92D91DA-8E0F-4D5F-9BCE-0B03AC0D758C}">
      <dgm:prSet/>
      <dgm:spPr/>
      <dgm:t>
        <a:bodyPr/>
        <a:lstStyle/>
        <a:p>
          <a:endParaRPr lang="ru-RU"/>
        </a:p>
      </dgm:t>
    </dgm:pt>
    <dgm:pt modelId="{0F03A0C0-854B-47D7-89EA-27279DF2CE3E}" type="sibTrans" cxnId="{E92D91DA-8E0F-4D5F-9BCE-0B03AC0D758C}">
      <dgm:prSet/>
      <dgm:spPr/>
      <dgm:t>
        <a:bodyPr/>
        <a:lstStyle/>
        <a:p>
          <a:endParaRPr lang="ru-RU"/>
        </a:p>
      </dgm:t>
    </dgm:pt>
    <dgm:pt modelId="{FE1D552D-69BC-4102-9BB5-434EB3B4EA50}" type="pres">
      <dgm:prSet presAssocID="{88B481C3-8EFB-4B9D-BD8C-82A7F416A81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A91DC8-0EA0-4230-A109-9C94334D7B63}" type="pres">
      <dgm:prSet presAssocID="{D8A513A4-6882-4C79-92BF-A5CC2BCF607D}" presName="parentLin" presStyleCnt="0"/>
      <dgm:spPr/>
    </dgm:pt>
    <dgm:pt modelId="{924DF8E3-6C71-4449-8484-1D1B6FB6B713}" type="pres">
      <dgm:prSet presAssocID="{D8A513A4-6882-4C79-92BF-A5CC2BCF607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03E14D2-97B2-4C03-B90F-F939B9AFB4A0}" type="pres">
      <dgm:prSet presAssocID="{D8A513A4-6882-4C79-92BF-A5CC2BCF607D}" presName="parentText" presStyleLbl="node1" presStyleIdx="0" presStyleCnt="3" custScaleX="150037" custScaleY="1701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7E57AD-EF3A-4A41-AF79-564AFD628FC5}" type="pres">
      <dgm:prSet presAssocID="{D8A513A4-6882-4C79-92BF-A5CC2BCF607D}" presName="negativeSpace" presStyleCnt="0"/>
      <dgm:spPr/>
    </dgm:pt>
    <dgm:pt modelId="{B79BC649-8E6E-43C8-8132-A6570C975DA0}" type="pres">
      <dgm:prSet presAssocID="{D8A513A4-6882-4C79-92BF-A5CC2BCF607D}" presName="childText" presStyleLbl="conFgAcc1" presStyleIdx="0" presStyleCnt="3">
        <dgm:presLayoutVars>
          <dgm:bulletEnabled val="1"/>
        </dgm:presLayoutVars>
      </dgm:prSet>
      <dgm:spPr/>
    </dgm:pt>
    <dgm:pt modelId="{29A53E26-56AE-4CA7-A04A-F2FBAE6421E1}" type="pres">
      <dgm:prSet presAssocID="{589E65E6-C26F-49DB-85DD-5072C9AD87ED}" presName="spaceBetweenRectangles" presStyleCnt="0"/>
      <dgm:spPr/>
    </dgm:pt>
    <dgm:pt modelId="{431C3B13-5996-41C1-A0E7-89E6F6C1A331}" type="pres">
      <dgm:prSet presAssocID="{11EB6135-0F0D-46BA-80BB-5C5B8296D77E}" presName="parentLin" presStyleCnt="0"/>
      <dgm:spPr/>
    </dgm:pt>
    <dgm:pt modelId="{4D8BD3FE-4B08-4B63-A397-988DE8AD3E56}" type="pres">
      <dgm:prSet presAssocID="{11EB6135-0F0D-46BA-80BB-5C5B8296D77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E169A7D-5F6E-4F41-AB0A-50424E183791}" type="pres">
      <dgm:prSet presAssocID="{11EB6135-0F0D-46BA-80BB-5C5B8296D77E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7A4D3F-4998-426C-8DC0-5FFD844160EE}" type="pres">
      <dgm:prSet presAssocID="{11EB6135-0F0D-46BA-80BB-5C5B8296D77E}" presName="negativeSpace" presStyleCnt="0"/>
      <dgm:spPr/>
    </dgm:pt>
    <dgm:pt modelId="{67D2E94B-309A-415B-A74A-E2077662B76E}" type="pres">
      <dgm:prSet presAssocID="{11EB6135-0F0D-46BA-80BB-5C5B8296D77E}" presName="childText" presStyleLbl="conFgAcc1" presStyleIdx="1" presStyleCnt="3">
        <dgm:presLayoutVars>
          <dgm:bulletEnabled val="1"/>
        </dgm:presLayoutVars>
      </dgm:prSet>
      <dgm:spPr/>
    </dgm:pt>
    <dgm:pt modelId="{7483B7A4-047C-47FC-B710-419429D68593}" type="pres">
      <dgm:prSet presAssocID="{73462FD1-C8BC-4952-ABF0-1F72C7CD79AC}" presName="spaceBetweenRectangles" presStyleCnt="0"/>
      <dgm:spPr/>
    </dgm:pt>
    <dgm:pt modelId="{F01E3297-4BA0-44A7-941B-7AB1BBA36ADA}" type="pres">
      <dgm:prSet presAssocID="{F383DCB3-9FB0-4733-B9C1-52593DD15AF5}" presName="parentLin" presStyleCnt="0"/>
      <dgm:spPr/>
    </dgm:pt>
    <dgm:pt modelId="{208785D9-4A31-44C4-AA6C-CA0BC0D70549}" type="pres">
      <dgm:prSet presAssocID="{F383DCB3-9FB0-4733-B9C1-52593DD15AF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551B5554-F82A-4892-9255-B1D9CF2C90B7}" type="pres">
      <dgm:prSet presAssocID="{F383DCB3-9FB0-4733-B9C1-52593DD15AF5}" presName="parentText" presStyleLbl="node1" presStyleIdx="2" presStyleCnt="3" custScaleX="142857" custScaleY="1395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A91765-4924-4D03-946A-024AEAD72BDF}" type="pres">
      <dgm:prSet presAssocID="{F383DCB3-9FB0-4733-B9C1-52593DD15AF5}" presName="negativeSpace" presStyleCnt="0"/>
      <dgm:spPr/>
    </dgm:pt>
    <dgm:pt modelId="{B8F6EDF3-64D6-4E61-A0FF-261AA6C1CAEB}" type="pres">
      <dgm:prSet presAssocID="{F383DCB3-9FB0-4733-B9C1-52593DD15AF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2AF2B88-D925-4B1E-8408-84C318D8D2B0}" srcId="{88B481C3-8EFB-4B9D-BD8C-82A7F416A811}" destId="{D8A513A4-6882-4C79-92BF-A5CC2BCF607D}" srcOrd="0" destOrd="0" parTransId="{8A3042E0-214C-4970-A6A9-F406FC27496C}" sibTransId="{589E65E6-C26F-49DB-85DD-5072C9AD87ED}"/>
    <dgm:cxn modelId="{E92D91DA-8E0F-4D5F-9BCE-0B03AC0D758C}" srcId="{88B481C3-8EFB-4B9D-BD8C-82A7F416A811}" destId="{F383DCB3-9FB0-4733-B9C1-52593DD15AF5}" srcOrd="2" destOrd="0" parTransId="{20E330DF-6765-45A8-AFCD-CFDB45629EFE}" sibTransId="{0F03A0C0-854B-47D7-89EA-27279DF2CE3E}"/>
    <dgm:cxn modelId="{F0DD4D4F-077A-480F-A743-C3DC029EA9BC}" type="presOf" srcId="{D8A513A4-6882-4C79-92BF-A5CC2BCF607D}" destId="{303E14D2-97B2-4C03-B90F-F939B9AFB4A0}" srcOrd="1" destOrd="0" presId="urn:microsoft.com/office/officeart/2005/8/layout/list1"/>
    <dgm:cxn modelId="{E27FF353-0956-411B-96B8-65FEC5F5FDF7}" type="presOf" srcId="{D8A513A4-6882-4C79-92BF-A5CC2BCF607D}" destId="{924DF8E3-6C71-4449-8484-1D1B6FB6B713}" srcOrd="0" destOrd="0" presId="urn:microsoft.com/office/officeart/2005/8/layout/list1"/>
    <dgm:cxn modelId="{C2C972DB-710A-4A7B-94F6-487E525A2592}" type="presOf" srcId="{11EB6135-0F0D-46BA-80BB-5C5B8296D77E}" destId="{4D8BD3FE-4B08-4B63-A397-988DE8AD3E56}" srcOrd="0" destOrd="0" presId="urn:microsoft.com/office/officeart/2005/8/layout/list1"/>
    <dgm:cxn modelId="{AA412B56-4EC1-45A8-9917-A3F92F45F715}" type="presOf" srcId="{F383DCB3-9FB0-4733-B9C1-52593DD15AF5}" destId="{551B5554-F82A-4892-9255-B1D9CF2C90B7}" srcOrd="1" destOrd="0" presId="urn:microsoft.com/office/officeart/2005/8/layout/list1"/>
    <dgm:cxn modelId="{C8C84285-71E5-4D40-A6F3-B919F2EB6043}" type="presOf" srcId="{88B481C3-8EFB-4B9D-BD8C-82A7F416A811}" destId="{FE1D552D-69BC-4102-9BB5-434EB3B4EA50}" srcOrd="0" destOrd="0" presId="urn:microsoft.com/office/officeart/2005/8/layout/list1"/>
    <dgm:cxn modelId="{BC070DEB-187B-411C-8B9F-F1B4AC09F0A1}" type="presOf" srcId="{F383DCB3-9FB0-4733-B9C1-52593DD15AF5}" destId="{208785D9-4A31-44C4-AA6C-CA0BC0D70549}" srcOrd="0" destOrd="0" presId="urn:microsoft.com/office/officeart/2005/8/layout/list1"/>
    <dgm:cxn modelId="{6685DBBD-094F-4ACA-BB39-0A55B200B493}" type="presOf" srcId="{11EB6135-0F0D-46BA-80BB-5C5B8296D77E}" destId="{0E169A7D-5F6E-4F41-AB0A-50424E183791}" srcOrd="1" destOrd="0" presId="urn:microsoft.com/office/officeart/2005/8/layout/list1"/>
    <dgm:cxn modelId="{7B828316-20AD-4802-8317-8339923C32E4}" srcId="{88B481C3-8EFB-4B9D-BD8C-82A7F416A811}" destId="{11EB6135-0F0D-46BA-80BB-5C5B8296D77E}" srcOrd="1" destOrd="0" parTransId="{3DC5030E-0658-4321-B499-B5D89F5BDB1D}" sibTransId="{73462FD1-C8BC-4952-ABF0-1F72C7CD79AC}"/>
    <dgm:cxn modelId="{F9831D32-6209-44E0-8197-E5C1DD2072A8}" type="presParOf" srcId="{FE1D552D-69BC-4102-9BB5-434EB3B4EA50}" destId="{97A91DC8-0EA0-4230-A109-9C94334D7B63}" srcOrd="0" destOrd="0" presId="urn:microsoft.com/office/officeart/2005/8/layout/list1"/>
    <dgm:cxn modelId="{C0D6C43D-6147-4164-B222-89C2E9DCD105}" type="presParOf" srcId="{97A91DC8-0EA0-4230-A109-9C94334D7B63}" destId="{924DF8E3-6C71-4449-8484-1D1B6FB6B713}" srcOrd="0" destOrd="0" presId="urn:microsoft.com/office/officeart/2005/8/layout/list1"/>
    <dgm:cxn modelId="{3B37F702-68CE-4391-9D46-F665B40FFDAB}" type="presParOf" srcId="{97A91DC8-0EA0-4230-A109-9C94334D7B63}" destId="{303E14D2-97B2-4C03-B90F-F939B9AFB4A0}" srcOrd="1" destOrd="0" presId="urn:microsoft.com/office/officeart/2005/8/layout/list1"/>
    <dgm:cxn modelId="{A76E8B23-ABEC-4803-8200-C40D79D63C03}" type="presParOf" srcId="{FE1D552D-69BC-4102-9BB5-434EB3B4EA50}" destId="{257E57AD-EF3A-4A41-AF79-564AFD628FC5}" srcOrd="1" destOrd="0" presId="urn:microsoft.com/office/officeart/2005/8/layout/list1"/>
    <dgm:cxn modelId="{E9D77BD2-46F8-4334-8C1D-8EEF00E9B180}" type="presParOf" srcId="{FE1D552D-69BC-4102-9BB5-434EB3B4EA50}" destId="{B79BC649-8E6E-43C8-8132-A6570C975DA0}" srcOrd="2" destOrd="0" presId="urn:microsoft.com/office/officeart/2005/8/layout/list1"/>
    <dgm:cxn modelId="{69B626CF-02A8-4410-B8B8-77E693DAD27D}" type="presParOf" srcId="{FE1D552D-69BC-4102-9BB5-434EB3B4EA50}" destId="{29A53E26-56AE-4CA7-A04A-F2FBAE6421E1}" srcOrd="3" destOrd="0" presId="urn:microsoft.com/office/officeart/2005/8/layout/list1"/>
    <dgm:cxn modelId="{EDB27B48-6B1B-4DFA-BD2E-B475C250B694}" type="presParOf" srcId="{FE1D552D-69BC-4102-9BB5-434EB3B4EA50}" destId="{431C3B13-5996-41C1-A0E7-89E6F6C1A331}" srcOrd="4" destOrd="0" presId="urn:microsoft.com/office/officeart/2005/8/layout/list1"/>
    <dgm:cxn modelId="{C65CB84A-DE9F-415D-8A66-9A2AF197F8A9}" type="presParOf" srcId="{431C3B13-5996-41C1-A0E7-89E6F6C1A331}" destId="{4D8BD3FE-4B08-4B63-A397-988DE8AD3E56}" srcOrd="0" destOrd="0" presId="urn:microsoft.com/office/officeart/2005/8/layout/list1"/>
    <dgm:cxn modelId="{59DC0D39-6D2C-449B-958C-84EE68D0D649}" type="presParOf" srcId="{431C3B13-5996-41C1-A0E7-89E6F6C1A331}" destId="{0E169A7D-5F6E-4F41-AB0A-50424E183791}" srcOrd="1" destOrd="0" presId="urn:microsoft.com/office/officeart/2005/8/layout/list1"/>
    <dgm:cxn modelId="{745BAEDC-51F2-49B2-9869-A4D7378CA152}" type="presParOf" srcId="{FE1D552D-69BC-4102-9BB5-434EB3B4EA50}" destId="{037A4D3F-4998-426C-8DC0-5FFD844160EE}" srcOrd="5" destOrd="0" presId="urn:microsoft.com/office/officeart/2005/8/layout/list1"/>
    <dgm:cxn modelId="{69824443-30D2-43F5-83CF-6AE42859BD00}" type="presParOf" srcId="{FE1D552D-69BC-4102-9BB5-434EB3B4EA50}" destId="{67D2E94B-309A-415B-A74A-E2077662B76E}" srcOrd="6" destOrd="0" presId="urn:microsoft.com/office/officeart/2005/8/layout/list1"/>
    <dgm:cxn modelId="{9794C5DD-20A5-4DA6-9484-40CE06248CBD}" type="presParOf" srcId="{FE1D552D-69BC-4102-9BB5-434EB3B4EA50}" destId="{7483B7A4-047C-47FC-B710-419429D68593}" srcOrd="7" destOrd="0" presId="urn:microsoft.com/office/officeart/2005/8/layout/list1"/>
    <dgm:cxn modelId="{37825CAB-BAEF-4457-93A0-09C1E71361C4}" type="presParOf" srcId="{FE1D552D-69BC-4102-9BB5-434EB3B4EA50}" destId="{F01E3297-4BA0-44A7-941B-7AB1BBA36ADA}" srcOrd="8" destOrd="0" presId="urn:microsoft.com/office/officeart/2005/8/layout/list1"/>
    <dgm:cxn modelId="{23D01940-224D-4683-8EAC-07514D333DD1}" type="presParOf" srcId="{F01E3297-4BA0-44A7-941B-7AB1BBA36ADA}" destId="{208785D9-4A31-44C4-AA6C-CA0BC0D70549}" srcOrd="0" destOrd="0" presId="urn:microsoft.com/office/officeart/2005/8/layout/list1"/>
    <dgm:cxn modelId="{6AD2649E-6020-4574-8FD6-765E42C535B2}" type="presParOf" srcId="{F01E3297-4BA0-44A7-941B-7AB1BBA36ADA}" destId="{551B5554-F82A-4892-9255-B1D9CF2C90B7}" srcOrd="1" destOrd="0" presId="urn:microsoft.com/office/officeart/2005/8/layout/list1"/>
    <dgm:cxn modelId="{1E253410-80E3-4545-8134-42C31212C670}" type="presParOf" srcId="{FE1D552D-69BC-4102-9BB5-434EB3B4EA50}" destId="{E8A91765-4924-4D03-946A-024AEAD72BDF}" srcOrd="9" destOrd="0" presId="urn:microsoft.com/office/officeart/2005/8/layout/list1"/>
    <dgm:cxn modelId="{34AC7C92-8797-4212-B37A-2B4440EFCE2F}" type="presParOf" srcId="{FE1D552D-69BC-4102-9BB5-434EB3B4EA50}" destId="{B8F6EDF3-64D6-4E61-A0FF-261AA6C1CAE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2DE3A9-AD5F-4C36-A51C-39F7709B2E00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354DA22-54FF-49F5-8C59-8D0279ED7DF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/>
            <a:t>приближен-</a:t>
          </a:r>
          <a:r>
            <a:rPr lang="ru-RU" sz="1800" dirty="0" err="1"/>
            <a:t>ными</a:t>
          </a:r>
          <a:r>
            <a:rPr lang="ru-RU" sz="1800" dirty="0"/>
            <a:t> к лучшим образцам </a:t>
          </a:r>
          <a:r>
            <a:rPr lang="ru-RU" sz="1800" dirty="0" err="1"/>
            <a:t>соревно-вательных</a:t>
          </a:r>
          <a:r>
            <a:rPr lang="ru-RU" sz="1800" dirty="0"/>
            <a:t> программ современного фигурного катания;</a:t>
          </a:r>
        </a:p>
      </dgm:t>
    </dgm:pt>
    <dgm:pt modelId="{124A6AD6-D059-4EF4-BF49-350D22F1891C}" type="parTrans" cxnId="{BFF120DE-2DBA-4A5A-B4DA-7032B9946C91}">
      <dgm:prSet/>
      <dgm:spPr/>
      <dgm:t>
        <a:bodyPr/>
        <a:lstStyle/>
        <a:p>
          <a:endParaRPr lang="ru-RU"/>
        </a:p>
      </dgm:t>
    </dgm:pt>
    <dgm:pt modelId="{D2C5054C-64A8-4FD4-B25E-2533DF97F51F}" type="sibTrans" cxnId="{BFF120DE-2DBA-4A5A-B4DA-7032B9946C91}">
      <dgm:prSet/>
      <dgm:spPr/>
      <dgm:t>
        <a:bodyPr/>
        <a:lstStyle/>
        <a:p>
          <a:endParaRPr lang="ru-RU"/>
        </a:p>
      </dgm:t>
    </dgm:pt>
    <dgm:pt modelId="{2643D3DB-F6C0-4A68-88DB-5A2C7B71BE0A}">
      <dgm:prSet phldrT="[Текст]" custT="1"/>
      <dgm:spPr/>
      <dgm:t>
        <a:bodyPr/>
        <a:lstStyle/>
        <a:p>
          <a:r>
            <a:rPr lang="ru-RU" sz="1800" dirty="0"/>
            <a:t>выходя-</a:t>
          </a:r>
          <a:r>
            <a:rPr lang="ru-RU" sz="1800" dirty="0" err="1"/>
            <a:t>щими</a:t>
          </a:r>
          <a:r>
            <a:rPr lang="ru-RU" sz="1800" dirty="0"/>
            <a:t> на высокий </a:t>
          </a:r>
          <a:r>
            <a:rPr lang="ru-RU" sz="1800" dirty="0" err="1"/>
            <a:t>художест</a:t>
          </a:r>
          <a:r>
            <a:rPr lang="ru-RU" sz="1800" dirty="0"/>
            <a:t>-венный уровень;</a:t>
          </a:r>
        </a:p>
        <a:p>
          <a:endParaRPr lang="ru-RU" sz="1300" dirty="0"/>
        </a:p>
        <a:p>
          <a:endParaRPr lang="ru-RU" sz="1300" dirty="0"/>
        </a:p>
      </dgm:t>
    </dgm:pt>
    <dgm:pt modelId="{F9A928DF-5A6C-409B-9A09-076963F642C6}" type="parTrans" cxnId="{0BBF6BA6-4908-478F-816F-F2CA9A78A1E1}">
      <dgm:prSet/>
      <dgm:spPr/>
      <dgm:t>
        <a:bodyPr/>
        <a:lstStyle/>
        <a:p>
          <a:endParaRPr lang="ru-RU"/>
        </a:p>
      </dgm:t>
    </dgm:pt>
    <dgm:pt modelId="{27F6C62C-1373-4A9E-BEF6-E1843BDFB6B3}" type="sibTrans" cxnId="{0BBF6BA6-4908-478F-816F-F2CA9A78A1E1}">
      <dgm:prSet/>
      <dgm:spPr/>
      <dgm:t>
        <a:bodyPr/>
        <a:lstStyle/>
        <a:p>
          <a:endParaRPr lang="ru-RU"/>
        </a:p>
      </dgm:t>
    </dgm:pt>
    <dgm:pt modelId="{59BA3943-32DE-4D22-9AA1-A75027B79C7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/>
            <a:t>способствую-</a:t>
          </a:r>
          <a:r>
            <a:rPr lang="ru-RU" sz="1800" dirty="0" err="1"/>
            <a:t>щими</a:t>
          </a:r>
          <a:r>
            <a:rPr lang="ru-RU" sz="1800" dirty="0"/>
            <a:t> качественному исполнению отдельных элементов кон­кретного вида фигурного катания.</a:t>
          </a: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/>
        </a:p>
      </dgm:t>
    </dgm:pt>
    <dgm:pt modelId="{25A5DB14-0FA2-4AB1-9343-1E73E7207006}" type="parTrans" cxnId="{4E778FB4-21B1-4DF3-AFE8-51130E784CB3}">
      <dgm:prSet/>
      <dgm:spPr/>
      <dgm:t>
        <a:bodyPr/>
        <a:lstStyle/>
        <a:p>
          <a:endParaRPr lang="ru-RU"/>
        </a:p>
      </dgm:t>
    </dgm:pt>
    <dgm:pt modelId="{726500CC-2187-4C19-A918-315CFF9BB6D9}" type="sibTrans" cxnId="{4E778FB4-21B1-4DF3-AFE8-51130E784CB3}">
      <dgm:prSet/>
      <dgm:spPr/>
      <dgm:t>
        <a:bodyPr/>
        <a:lstStyle/>
        <a:p>
          <a:endParaRPr lang="ru-RU"/>
        </a:p>
      </dgm:t>
    </dgm:pt>
    <dgm:pt modelId="{AE1880A9-5DA0-473B-8620-250A4BB100B8}">
      <dgm:prSet custT="1"/>
      <dgm:spPr/>
      <dgm:t>
        <a:bodyPr/>
        <a:lstStyle/>
        <a:p>
          <a:r>
            <a:rPr lang="ru-RU" sz="2000" dirty="0"/>
            <a:t>А композиционное решение программы, обусловленное ее рисунком, повысит художественное впечатление от программы в целом.</a:t>
          </a:r>
        </a:p>
      </dgm:t>
    </dgm:pt>
    <dgm:pt modelId="{DB1992E7-97A9-443E-A0E7-028EF63F0B59}" type="parTrans" cxnId="{3C0CEF35-8A7C-4F54-BC8F-B75F736E8AC5}">
      <dgm:prSet/>
      <dgm:spPr/>
      <dgm:t>
        <a:bodyPr/>
        <a:lstStyle/>
        <a:p>
          <a:endParaRPr lang="ru-RU"/>
        </a:p>
      </dgm:t>
    </dgm:pt>
    <dgm:pt modelId="{A9108821-5E12-40ED-8056-F0CC1931AB35}" type="sibTrans" cxnId="{3C0CEF35-8A7C-4F54-BC8F-B75F736E8AC5}">
      <dgm:prSet/>
      <dgm:spPr/>
      <dgm:t>
        <a:bodyPr/>
        <a:lstStyle/>
        <a:p>
          <a:endParaRPr lang="ru-RU"/>
        </a:p>
      </dgm:t>
    </dgm:pt>
    <dgm:pt modelId="{A37A9FF8-DCF7-434C-9306-4F18CCD6D4F1}" type="pres">
      <dgm:prSet presAssocID="{532DE3A9-AD5F-4C36-A51C-39F7709B2E0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DEF7F-BF10-43C9-A6CC-89758C5DFFDC}" type="pres">
      <dgm:prSet presAssocID="{532DE3A9-AD5F-4C36-A51C-39F7709B2E00}" presName="arrow" presStyleLbl="bgShp" presStyleIdx="0" presStyleCnt="1" custScaleX="117647"/>
      <dgm:spPr/>
    </dgm:pt>
    <dgm:pt modelId="{AB8DBC73-9AFC-42CB-8C50-E87156792BCF}" type="pres">
      <dgm:prSet presAssocID="{532DE3A9-AD5F-4C36-A51C-39F7709B2E00}" presName="linearProcess" presStyleCnt="0"/>
      <dgm:spPr/>
    </dgm:pt>
    <dgm:pt modelId="{B7325D25-61FE-4328-90A9-80F763F5313F}" type="pres">
      <dgm:prSet presAssocID="{E354DA22-54FF-49F5-8C59-8D0279ED7DF5}" presName="textNode" presStyleLbl="node1" presStyleIdx="0" presStyleCnt="4" custScaleX="111238" custScaleY="119318" custLinFactNeighborX="48416" custLinFactNeighborY="-6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853386-37D0-4F0A-9EA0-955C7CA21B4C}" type="pres">
      <dgm:prSet presAssocID="{D2C5054C-64A8-4FD4-B25E-2533DF97F51F}" presName="sibTrans" presStyleCnt="0"/>
      <dgm:spPr/>
    </dgm:pt>
    <dgm:pt modelId="{AB3A7338-5F9D-4013-A7B7-46742ED5D4F2}" type="pres">
      <dgm:prSet presAssocID="{2643D3DB-F6C0-4A68-88DB-5A2C7B71BE0A}" presName="textNode" presStyleLbl="node1" presStyleIdx="1" presStyleCnt="4" custScaleX="85577" custLinFactNeighborX="-2151" custLinFactNeighborY="-1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9FD806-1BFB-417E-84CA-6F47979FA1E9}" type="pres">
      <dgm:prSet presAssocID="{27F6C62C-1373-4A9E-BEF6-E1843BDFB6B3}" presName="sibTrans" presStyleCnt="0"/>
      <dgm:spPr/>
    </dgm:pt>
    <dgm:pt modelId="{7AF59D22-63E1-44ED-98FE-20A1F0041771}" type="pres">
      <dgm:prSet presAssocID="{59BA3943-32DE-4D22-9AA1-A75027B79C74}" presName="textNode" presStyleLbl="node1" presStyleIdx="2" presStyleCnt="4" custScaleX="117861" custScaleY="126471" custLinFactNeighborX="-38911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33E83E-31AE-43F5-9F07-19FCDFCEF18F}" type="pres">
      <dgm:prSet presAssocID="{726500CC-2187-4C19-A918-315CFF9BB6D9}" presName="sibTrans" presStyleCnt="0"/>
      <dgm:spPr/>
    </dgm:pt>
    <dgm:pt modelId="{3F6794D2-153C-4D3A-8090-C9B1DF2EA848}" type="pres">
      <dgm:prSet presAssocID="{AE1880A9-5DA0-473B-8620-250A4BB100B8}" presName="textNode" presStyleLbl="node1" presStyleIdx="3" presStyleCnt="4" custScaleX="146074" custScaleY="161765" custLinFactNeighborX="-32329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0CEF35-8A7C-4F54-BC8F-B75F736E8AC5}" srcId="{532DE3A9-AD5F-4C36-A51C-39F7709B2E00}" destId="{AE1880A9-5DA0-473B-8620-250A4BB100B8}" srcOrd="3" destOrd="0" parTransId="{DB1992E7-97A9-443E-A0E7-028EF63F0B59}" sibTransId="{A9108821-5E12-40ED-8056-F0CC1931AB35}"/>
    <dgm:cxn modelId="{0BBF6BA6-4908-478F-816F-F2CA9A78A1E1}" srcId="{532DE3A9-AD5F-4C36-A51C-39F7709B2E00}" destId="{2643D3DB-F6C0-4A68-88DB-5A2C7B71BE0A}" srcOrd="1" destOrd="0" parTransId="{F9A928DF-5A6C-409B-9A09-076963F642C6}" sibTransId="{27F6C62C-1373-4A9E-BEF6-E1843BDFB6B3}"/>
    <dgm:cxn modelId="{014CEF84-66AC-4235-89F3-48720A65E286}" type="presOf" srcId="{AE1880A9-5DA0-473B-8620-250A4BB100B8}" destId="{3F6794D2-153C-4D3A-8090-C9B1DF2EA848}" srcOrd="0" destOrd="0" presId="urn:microsoft.com/office/officeart/2005/8/layout/hProcess9"/>
    <dgm:cxn modelId="{BFF120DE-2DBA-4A5A-B4DA-7032B9946C91}" srcId="{532DE3A9-AD5F-4C36-A51C-39F7709B2E00}" destId="{E354DA22-54FF-49F5-8C59-8D0279ED7DF5}" srcOrd="0" destOrd="0" parTransId="{124A6AD6-D059-4EF4-BF49-350D22F1891C}" sibTransId="{D2C5054C-64A8-4FD4-B25E-2533DF97F51F}"/>
    <dgm:cxn modelId="{195017D7-F914-46C4-88E6-97076F34A736}" type="presOf" srcId="{E354DA22-54FF-49F5-8C59-8D0279ED7DF5}" destId="{B7325D25-61FE-4328-90A9-80F763F5313F}" srcOrd="0" destOrd="0" presId="urn:microsoft.com/office/officeart/2005/8/layout/hProcess9"/>
    <dgm:cxn modelId="{7490217C-D86B-48C5-8EE0-ABEC218488E7}" type="presOf" srcId="{2643D3DB-F6C0-4A68-88DB-5A2C7B71BE0A}" destId="{AB3A7338-5F9D-4013-A7B7-46742ED5D4F2}" srcOrd="0" destOrd="0" presId="urn:microsoft.com/office/officeart/2005/8/layout/hProcess9"/>
    <dgm:cxn modelId="{EF1AA46E-59C2-416D-B550-5F8DB6F64ADF}" type="presOf" srcId="{59BA3943-32DE-4D22-9AA1-A75027B79C74}" destId="{7AF59D22-63E1-44ED-98FE-20A1F0041771}" srcOrd="0" destOrd="0" presId="urn:microsoft.com/office/officeart/2005/8/layout/hProcess9"/>
    <dgm:cxn modelId="{4E778FB4-21B1-4DF3-AFE8-51130E784CB3}" srcId="{532DE3A9-AD5F-4C36-A51C-39F7709B2E00}" destId="{59BA3943-32DE-4D22-9AA1-A75027B79C74}" srcOrd="2" destOrd="0" parTransId="{25A5DB14-0FA2-4AB1-9343-1E73E7207006}" sibTransId="{726500CC-2187-4C19-A918-315CFF9BB6D9}"/>
    <dgm:cxn modelId="{15F8E578-1033-40BD-94D4-1E15489CE63A}" type="presOf" srcId="{532DE3A9-AD5F-4C36-A51C-39F7709B2E00}" destId="{A37A9FF8-DCF7-434C-9306-4F18CCD6D4F1}" srcOrd="0" destOrd="0" presId="urn:microsoft.com/office/officeart/2005/8/layout/hProcess9"/>
    <dgm:cxn modelId="{0136434C-A727-4F30-80A0-07EB0919DFAA}" type="presParOf" srcId="{A37A9FF8-DCF7-434C-9306-4F18CCD6D4F1}" destId="{782DEF7F-BF10-43C9-A6CC-89758C5DFFDC}" srcOrd="0" destOrd="0" presId="urn:microsoft.com/office/officeart/2005/8/layout/hProcess9"/>
    <dgm:cxn modelId="{29915862-1E19-4A77-B34E-EA45BFD913A1}" type="presParOf" srcId="{A37A9FF8-DCF7-434C-9306-4F18CCD6D4F1}" destId="{AB8DBC73-9AFC-42CB-8C50-E87156792BCF}" srcOrd="1" destOrd="0" presId="urn:microsoft.com/office/officeart/2005/8/layout/hProcess9"/>
    <dgm:cxn modelId="{4B851880-2360-446E-80DE-B79A2A16E658}" type="presParOf" srcId="{AB8DBC73-9AFC-42CB-8C50-E87156792BCF}" destId="{B7325D25-61FE-4328-90A9-80F763F5313F}" srcOrd="0" destOrd="0" presId="urn:microsoft.com/office/officeart/2005/8/layout/hProcess9"/>
    <dgm:cxn modelId="{40D9741C-1B83-47B2-AAA4-A69298B5EA36}" type="presParOf" srcId="{AB8DBC73-9AFC-42CB-8C50-E87156792BCF}" destId="{7D853386-37D0-4F0A-9EA0-955C7CA21B4C}" srcOrd="1" destOrd="0" presId="urn:microsoft.com/office/officeart/2005/8/layout/hProcess9"/>
    <dgm:cxn modelId="{EEF0235F-2A89-4A13-9981-82FB37A3B59A}" type="presParOf" srcId="{AB8DBC73-9AFC-42CB-8C50-E87156792BCF}" destId="{AB3A7338-5F9D-4013-A7B7-46742ED5D4F2}" srcOrd="2" destOrd="0" presId="urn:microsoft.com/office/officeart/2005/8/layout/hProcess9"/>
    <dgm:cxn modelId="{B4EFC80B-BF1C-4862-82C9-00D3408ADD9E}" type="presParOf" srcId="{AB8DBC73-9AFC-42CB-8C50-E87156792BCF}" destId="{D19FD806-1BFB-417E-84CA-6F47979FA1E9}" srcOrd="3" destOrd="0" presId="urn:microsoft.com/office/officeart/2005/8/layout/hProcess9"/>
    <dgm:cxn modelId="{7AE732BE-FC5F-4746-AA76-F8A2A9F36E74}" type="presParOf" srcId="{AB8DBC73-9AFC-42CB-8C50-E87156792BCF}" destId="{7AF59D22-63E1-44ED-98FE-20A1F0041771}" srcOrd="4" destOrd="0" presId="urn:microsoft.com/office/officeart/2005/8/layout/hProcess9"/>
    <dgm:cxn modelId="{BEC441E4-9D62-417A-A1C2-50D4EF037449}" type="presParOf" srcId="{AB8DBC73-9AFC-42CB-8C50-E87156792BCF}" destId="{3B33E83E-31AE-43F5-9F07-19FCDFCEF18F}" srcOrd="5" destOrd="0" presId="urn:microsoft.com/office/officeart/2005/8/layout/hProcess9"/>
    <dgm:cxn modelId="{619FC361-5F8D-4DE3-A10B-B414D920DFF1}" type="presParOf" srcId="{AB8DBC73-9AFC-42CB-8C50-E87156792BCF}" destId="{3F6794D2-153C-4D3A-8090-C9B1DF2EA84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514881-074B-45B7-A432-549CE6DDEE3D}">
      <dsp:nvSpPr>
        <dsp:cNvPr id="0" name=""/>
        <dsp:cNvSpPr/>
      </dsp:nvSpPr>
      <dsp:spPr>
        <a:xfrm>
          <a:off x="576064" y="454433"/>
          <a:ext cx="7472808" cy="179443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A62E9-AA6D-461F-BE63-08E5CDBCFFE1}">
      <dsp:nvSpPr>
        <dsp:cNvPr id="0" name=""/>
        <dsp:cNvSpPr/>
      </dsp:nvSpPr>
      <dsp:spPr>
        <a:xfrm>
          <a:off x="3384377" y="4536504"/>
          <a:ext cx="1872205" cy="97664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B17E7A-7F2E-4D26-BA93-1C9E579BDE7B}">
      <dsp:nvSpPr>
        <dsp:cNvPr id="0" name=""/>
        <dsp:cNvSpPr/>
      </dsp:nvSpPr>
      <dsp:spPr>
        <a:xfrm>
          <a:off x="1917212" y="5361103"/>
          <a:ext cx="4806534" cy="1201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>
              <a:solidFill>
                <a:srgbClr val="002060"/>
              </a:solidFill>
            </a:rPr>
            <a:t>Соревновательная программа фигуристов </a:t>
          </a:r>
          <a:r>
            <a:rPr lang="ru-RU" sz="2400" b="1" i="1" kern="1200" dirty="0" smtClean="0">
              <a:solidFill>
                <a:srgbClr val="002060"/>
              </a:solidFill>
            </a:rPr>
            <a:t> </a:t>
          </a:r>
          <a:endParaRPr lang="ru-RU" sz="2400" kern="1200" dirty="0"/>
        </a:p>
      </dsp:txBody>
      <dsp:txXfrm>
        <a:off x="1917212" y="5361103"/>
        <a:ext cx="4806534" cy="1201633"/>
      </dsp:txXfrm>
    </dsp:sp>
    <dsp:sp modelId="{8B66B84A-B304-4C93-9EC1-FDAC56781CCE}">
      <dsp:nvSpPr>
        <dsp:cNvPr id="0" name=""/>
        <dsp:cNvSpPr/>
      </dsp:nvSpPr>
      <dsp:spPr>
        <a:xfrm>
          <a:off x="2104699" y="1922276"/>
          <a:ext cx="4376024" cy="2234479"/>
        </a:xfrm>
        <a:prstGeom prst="ellipse">
          <a:avLst/>
        </a:prstGeom>
        <a:solidFill>
          <a:srgbClr val="50A5F2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chemeClr val="tx1">
                  <a:lumMod val="75000"/>
                </a:schemeClr>
              </a:solidFill>
            </a:rPr>
            <a:t>яркая индивидуальность исполнения, артистизм, художественность образа</a:t>
          </a:r>
        </a:p>
      </dsp:txBody>
      <dsp:txXfrm>
        <a:off x="2745553" y="2249508"/>
        <a:ext cx="3094316" cy="1580015"/>
      </dsp:txXfrm>
    </dsp:sp>
    <dsp:sp modelId="{0D43D53F-6742-4054-8833-4BC08386C523}">
      <dsp:nvSpPr>
        <dsp:cNvPr id="0" name=""/>
        <dsp:cNvSpPr/>
      </dsp:nvSpPr>
      <dsp:spPr>
        <a:xfrm>
          <a:off x="864099" y="216018"/>
          <a:ext cx="3499132" cy="2090463"/>
        </a:xfrm>
        <a:prstGeom prst="ellipse">
          <a:avLst/>
        </a:prstGeom>
        <a:solidFill>
          <a:srgbClr val="FC9AE2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007434"/>
              </a:solidFill>
            </a:rPr>
            <a:t>качественное исполнение всех элементов программы </a:t>
          </a:r>
          <a:endParaRPr lang="ru-RU" sz="2400" kern="1200" dirty="0"/>
        </a:p>
      </dsp:txBody>
      <dsp:txXfrm>
        <a:off x="1376535" y="522159"/>
        <a:ext cx="2474260" cy="1478181"/>
      </dsp:txXfrm>
    </dsp:sp>
    <dsp:sp modelId="{6628A2D5-E2BA-4E02-9CED-6ED0BD2A547F}">
      <dsp:nvSpPr>
        <dsp:cNvPr id="0" name=""/>
        <dsp:cNvSpPr/>
      </dsp:nvSpPr>
      <dsp:spPr>
        <a:xfrm>
          <a:off x="4248474" y="288039"/>
          <a:ext cx="3558541" cy="2037093"/>
        </a:xfrm>
        <a:prstGeom prst="ellipse">
          <a:avLst/>
        </a:prstGeom>
        <a:solidFill>
          <a:srgbClr val="FFFF99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002060"/>
              </a:solidFill>
            </a:rPr>
            <a:t>чрезвычайная техническая сложность программы</a:t>
          </a:r>
          <a:endParaRPr lang="ru-RU" sz="2400" kern="1200" dirty="0"/>
        </a:p>
      </dsp:txBody>
      <dsp:txXfrm>
        <a:off x="4769610" y="586364"/>
        <a:ext cx="2516269" cy="1440443"/>
      </dsp:txXfrm>
    </dsp:sp>
    <dsp:sp modelId="{B5023590-4673-4AF2-A97F-2CA1F2B07D95}">
      <dsp:nvSpPr>
        <dsp:cNvPr id="0" name=""/>
        <dsp:cNvSpPr/>
      </dsp:nvSpPr>
      <dsp:spPr>
        <a:xfrm>
          <a:off x="144006" y="-122084"/>
          <a:ext cx="8352946" cy="526241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F280F-3E93-4CBF-9326-50AD075A1019}">
      <dsp:nvSpPr>
        <dsp:cNvPr id="0" name=""/>
        <dsp:cNvSpPr/>
      </dsp:nvSpPr>
      <dsp:spPr>
        <a:xfrm>
          <a:off x="3744416" y="2745120"/>
          <a:ext cx="2049121" cy="711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632"/>
              </a:lnTo>
              <a:lnTo>
                <a:pt x="2049121" y="355632"/>
              </a:lnTo>
              <a:lnTo>
                <a:pt x="2049121" y="711265"/>
              </a:lnTo>
            </a:path>
          </a:pathLst>
        </a:custGeom>
        <a:noFill/>
        <a:ln w="38100" cap="rnd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14B31D-C73B-4B00-BBD2-D696B0BF5AB3}">
      <dsp:nvSpPr>
        <dsp:cNvPr id="0" name=""/>
        <dsp:cNvSpPr/>
      </dsp:nvSpPr>
      <dsp:spPr>
        <a:xfrm>
          <a:off x="1695294" y="2745120"/>
          <a:ext cx="2049121" cy="711265"/>
        </a:xfrm>
        <a:custGeom>
          <a:avLst/>
          <a:gdLst/>
          <a:ahLst/>
          <a:cxnLst/>
          <a:rect l="0" t="0" r="0" b="0"/>
          <a:pathLst>
            <a:path>
              <a:moveTo>
                <a:pt x="2049121" y="0"/>
              </a:moveTo>
              <a:lnTo>
                <a:pt x="2049121" y="355632"/>
              </a:lnTo>
              <a:lnTo>
                <a:pt x="0" y="355632"/>
              </a:lnTo>
              <a:lnTo>
                <a:pt x="0" y="711265"/>
              </a:lnTo>
            </a:path>
          </a:pathLst>
        </a:custGeom>
        <a:noFill/>
        <a:ln w="38100" cap="rnd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038CF7-E7CB-4539-B817-85434A3DD5F0}">
      <dsp:nvSpPr>
        <dsp:cNvPr id="0" name=""/>
        <dsp:cNvSpPr/>
      </dsp:nvSpPr>
      <dsp:spPr>
        <a:xfrm>
          <a:off x="1656191" y="325344"/>
          <a:ext cx="4176449" cy="2419775"/>
        </a:xfrm>
        <a:prstGeom prst="rect">
          <a:avLst/>
        </a:prstGeom>
        <a:solidFill>
          <a:srgbClr val="FFFF99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i="1" kern="1200" dirty="0">
              <a:solidFill>
                <a:srgbClr val="002060"/>
              </a:solidFill>
            </a:rPr>
            <a:t>Соревновательные</a:t>
          </a:r>
          <a:br>
            <a:rPr lang="ru-RU" sz="3100" i="1" kern="1200" dirty="0">
              <a:solidFill>
                <a:srgbClr val="002060"/>
              </a:solidFill>
            </a:rPr>
          </a:br>
          <a:r>
            <a:rPr lang="ru-RU" sz="3100" i="1" kern="1200" dirty="0">
              <a:solidFill>
                <a:srgbClr val="002060"/>
              </a:solidFill>
            </a:rPr>
            <a:t>программы</a:t>
          </a: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i="1" kern="1200" dirty="0">
              <a:solidFill>
                <a:srgbClr val="002060"/>
              </a:solidFill>
            </a:rPr>
            <a:t> в фигурном катании на коньках</a:t>
          </a:r>
          <a:endParaRPr lang="ru-RU" sz="3100" kern="1200" dirty="0"/>
        </a:p>
      </dsp:txBody>
      <dsp:txXfrm>
        <a:off x="1656191" y="325344"/>
        <a:ext cx="4176449" cy="2419775"/>
      </dsp:txXfrm>
    </dsp:sp>
    <dsp:sp modelId="{F01BEFFA-801A-4D31-ADF7-DE5648DBFDCD}">
      <dsp:nvSpPr>
        <dsp:cNvPr id="0" name=""/>
        <dsp:cNvSpPr/>
      </dsp:nvSpPr>
      <dsp:spPr>
        <a:xfrm>
          <a:off x="1805" y="3456386"/>
          <a:ext cx="3386978" cy="2050916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/>
            <a:t>структура программы </a:t>
          </a:r>
          <a:endParaRPr lang="ru-RU" sz="3100" kern="1200" dirty="0"/>
        </a:p>
      </dsp:txBody>
      <dsp:txXfrm>
        <a:off x="1805" y="3456386"/>
        <a:ext cx="3386978" cy="2050916"/>
      </dsp:txXfrm>
    </dsp:sp>
    <dsp:sp modelId="{96D54A62-CD6C-482F-ADDB-B8D67BA1A7DC}">
      <dsp:nvSpPr>
        <dsp:cNvPr id="0" name=""/>
        <dsp:cNvSpPr/>
      </dsp:nvSpPr>
      <dsp:spPr>
        <a:xfrm>
          <a:off x="4100049" y="3456386"/>
          <a:ext cx="3386978" cy="2050900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b="1" i="1" kern="1200" dirty="0"/>
            <a:t>композиция программы</a:t>
          </a:r>
        </a:p>
      </dsp:txBody>
      <dsp:txXfrm>
        <a:off x="4100049" y="3456386"/>
        <a:ext cx="3386978" cy="20509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093942-CDEF-42AF-B577-C6AA5970503B}">
      <dsp:nvSpPr>
        <dsp:cNvPr id="0" name=""/>
        <dsp:cNvSpPr/>
      </dsp:nvSpPr>
      <dsp:spPr>
        <a:xfrm>
          <a:off x="3492856" y="3312396"/>
          <a:ext cx="3131885" cy="2772758"/>
        </a:xfrm>
        <a:prstGeom prst="ellipse">
          <a:avLst/>
        </a:prstGeom>
        <a:noFill/>
        <a:ln w="63500" cap="rnd" cmpd="sng" algn="ctr">
          <a:solidFill>
            <a:srgbClr val="2F064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solidFill>
                <a:srgbClr val="2F064E"/>
              </a:solidFill>
            </a:rPr>
            <a:t>Структура задается</a:t>
          </a:r>
        </a:p>
      </dsp:txBody>
      <dsp:txXfrm>
        <a:off x="3951510" y="3718457"/>
        <a:ext cx="2214577" cy="1960636"/>
      </dsp:txXfrm>
    </dsp:sp>
    <dsp:sp modelId="{8789B297-497E-44E6-BBCE-C07DC60ABE59}">
      <dsp:nvSpPr>
        <dsp:cNvPr id="0" name=""/>
        <dsp:cNvSpPr/>
      </dsp:nvSpPr>
      <dsp:spPr>
        <a:xfrm rot="11604104">
          <a:off x="1335617" y="3669099"/>
          <a:ext cx="2119886" cy="790236"/>
        </a:xfrm>
        <a:prstGeom prst="leftArrow">
          <a:avLst>
            <a:gd name="adj1" fmla="val 60000"/>
            <a:gd name="adj2" fmla="val 50000"/>
          </a:avLst>
        </a:prstGeom>
        <a:solidFill>
          <a:srgbClr val="FA44C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11BC8-C820-45DE-88D8-7661B372D3AC}">
      <dsp:nvSpPr>
        <dsp:cNvPr id="0" name=""/>
        <dsp:cNvSpPr/>
      </dsp:nvSpPr>
      <dsp:spPr>
        <a:xfrm>
          <a:off x="71997" y="2952321"/>
          <a:ext cx="2584967" cy="1732450"/>
        </a:xfrm>
        <a:prstGeom prst="roundRect">
          <a:avLst>
            <a:gd name="adj" fmla="val 10000"/>
          </a:avLst>
        </a:prstGeom>
        <a:solidFill>
          <a:srgbClr val="2991EF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Требованиями правил соревнований</a:t>
          </a:r>
        </a:p>
      </dsp:txBody>
      <dsp:txXfrm>
        <a:off x="122739" y="3003063"/>
        <a:ext cx="2483483" cy="1630966"/>
      </dsp:txXfrm>
    </dsp:sp>
    <dsp:sp modelId="{F8AE678E-7FD5-4521-BD87-E9D40BD08766}">
      <dsp:nvSpPr>
        <dsp:cNvPr id="0" name=""/>
        <dsp:cNvSpPr/>
      </dsp:nvSpPr>
      <dsp:spPr>
        <a:xfrm rot="14484198">
          <a:off x="2637106" y="1942835"/>
          <a:ext cx="2269414" cy="790236"/>
        </a:xfrm>
        <a:prstGeom prst="leftArrow">
          <a:avLst>
            <a:gd name="adj1" fmla="val 60000"/>
            <a:gd name="adj2" fmla="val 50000"/>
          </a:avLst>
        </a:prstGeom>
        <a:solidFill>
          <a:srgbClr val="FA44C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E2A60-803A-4B89-95F1-626DAE012B77}">
      <dsp:nvSpPr>
        <dsp:cNvPr id="0" name=""/>
        <dsp:cNvSpPr/>
      </dsp:nvSpPr>
      <dsp:spPr>
        <a:xfrm>
          <a:off x="1368164" y="288020"/>
          <a:ext cx="3721063" cy="2107296"/>
        </a:xfrm>
        <a:prstGeom prst="roundRect">
          <a:avLst>
            <a:gd name="adj" fmla="val 10000"/>
          </a:avLst>
        </a:prstGeom>
        <a:solidFill>
          <a:srgbClr val="2991EF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Функциональными и психологическими особенностями спортсмена/пары/ дуэта/команды</a:t>
          </a:r>
        </a:p>
      </dsp:txBody>
      <dsp:txXfrm>
        <a:off x="1429885" y="349741"/>
        <a:ext cx="3597621" cy="1983854"/>
      </dsp:txXfrm>
    </dsp:sp>
    <dsp:sp modelId="{416E2915-84AE-4162-990E-23D7C4A5D983}">
      <dsp:nvSpPr>
        <dsp:cNvPr id="0" name=""/>
        <dsp:cNvSpPr/>
      </dsp:nvSpPr>
      <dsp:spPr>
        <a:xfrm rot="18291770">
          <a:off x="5502214" y="2165163"/>
          <a:ext cx="2092718" cy="790236"/>
        </a:xfrm>
        <a:prstGeom prst="leftArrow">
          <a:avLst>
            <a:gd name="adj1" fmla="val 60000"/>
            <a:gd name="adj2" fmla="val 50000"/>
          </a:avLst>
        </a:prstGeom>
        <a:solidFill>
          <a:srgbClr val="FA44C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59C3F-B482-4FD7-8A9D-94CE3C9EA418}">
      <dsp:nvSpPr>
        <dsp:cNvPr id="0" name=""/>
        <dsp:cNvSpPr/>
      </dsp:nvSpPr>
      <dsp:spPr>
        <a:xfrm>
          <a:off x="5544627" y="648071"/>
          <a:ext cx="3204117" cy="2107296"/>
        </a:xfrm>
        <a:prstGeom prst="roundRect">
          <a:avLst>
            <a:gd name="adj" fmla="val 10000"/>
          </a:avLst>
        </a:prstGeom>
        <a:solidFill>
          <a:srgbClr val="2991EF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Уровнем технической и тактической подготовленности </a:t>
          </a:r>
        </a:p>
      </dsp:txBody>
      <dsp:txXfrm>
        <a:off x="5606348" y="709792"/>
        <a:ext cx="3080675" cy="19838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9BB6AD-3055-4796-94A2-A9A2C046295C}">
      <dsp:nvSpPr>
        <dsp:cNvPr id="0" name=""/>
        <dsp:cNvSpPr/>
      </dsp:nvSpPr>
      <dsp:spPr>
        <a:xfrm>
          <a:off x="0" y="511640"/>
          <a:ext cx="8064896" cy="730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A9584F-DE68-429E-BFD3-CB44FA05BCEB}">
      <dsp:nvSpPr>
        <dsp:cNvPr id="0" name=""/>
        <dsp:cNvSpPr/>
      </dsp:nvSpPr>
      <dsp:spPr>
        <a:xfrm>
          <a:off x="391430" y="83600"/>
          <a:ext cx="7669033" cy="8560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Отражать оптимальную структуру программы каждого конкретного спортсмена (нов)</a:t>
          </a:r>
        </a:p>
      </dsp:txBody>
      <dsp:txXfrm>
        <a:off x="433220" y="125390"/>
        <a:ext cx="7585453" cy="772500"/>
      </dsp:txXfrm>
    </dsp:sp>
    <dsp:sp modelId="{25FDB27B-6A10-4247-91E8-D1DB493E3DD0}">
      <dsp:nvSpPr>
        <dsp:cNvPr id="0" name=""/>
        <dsp:cNvSpPr/>
      </dsp:nvSpPr>
      <dsp:spPr>
        <a:xfrm>
          <a:off x="0" y="1827080"/>
          <a:ext cx="8064896" cy="730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26DCC6-65D3-49CA-9DCB-4209162248C2}">
      <dsp:nvSpPr>
        <dsp:cNvPr id="0" name=""/>
        <dsp:cNvSpPr/>
      </dsp:nvSpPr>
      <dsp:spPr>
        <a:xfrm>
          <a:off x="396454" y="1372201"/>
          <a:ext cx="7668441" cy="8560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Рисунок программы должен быть "вписан" во все пространство катка</a:t>
          </a:r>
        </a:p>
      </dsp:txBody>
      <dsp:txXfrm>
        <a:off x="438244" y="1413991"/>
        <a:ext cx="7584861" cy="772500"/>
      </dsp:txXfrm>
    </dsp:sp>
    <dsp:sp modelId="{3472935E-647F-446A-AFE3-7996F450656C}">
      <dsp:nvSpPr>
        <dsp:cNvPr id="0" name=""/>
        <dsp:cNvSpPr/>
      </dsp:nvSpPr>
      <dsp:spPr>
        <a:xfrm>
          <a:off x="0" y="3142520"/>
          <a:ext cx="8064896" cy="730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0F89DB-474D-493B-AFE1-05A00B817C26}">
      <dsp:nvSpPr>
        <dsp:cNvPr id="0" name=""/>
        <dsp:cNvSpPr/>
      </dsp:nvSpPr>
      <dsp:spPr>
        <a:xfrm>
          <a:off x="403244" y="2714480"/>
          <a:ext cx="7517620" cy="8560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Каждый элемент программы должен быть расположен так, чтобы он находился в поле зрения каждого судьи и зрителя</a:t>
          </a:r>
        </a:p>
      </dsp:txBody>
      <dsp:txXfrm>
        <a:off x="445034" y="2756270"/>
        <a:ext cx="7434040" cy="772500"/>
      </dsp:txXfrm>
    </dsp:sp>
    <dsp:sp modelId="{0DF8E26D-D909-49A8-9C93-8BE1280CF0DA}">
      <dsp:nvSpPr>
        <dsp:cNvPr id="0" name=""/>
        <dsp:cNvSpPr/>
      </dsp:nvSpPr>
      <dsp:spPr>
        <a:xfrm>
          <a:off x="0" y="4457960"/>
          <a:ext cx="8064896" cy="730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63EED6-C39B-4172-9D12-68A9311B47E9}">
      <dsp:nvSpPr>
        <dsp:cNvPr id="0" name=""/>
        <dsp:cNvSpPr/>
      </dsp:nvSpPr>
      <dsp:spPr>
        <a:xfrm>
          <a:off x="410686" y="4048222"/>
          <a:ext cx="7654209" cy="8560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Элементы программы должны быть расположены по площадке равномерно, нельзя перегружать какую-либо часть площадки элементами</a:t>
          </a:r>
        </a:p>
      </dsp:txBody>
      <dsp:txXfrm>
        <a:off x="452476" y="4090012"/>
        <a:ext cx="7570629" cy="7725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F0D547-B75B-43AD-89CF-C84DD9FEF3F8}">
      <dsp:nvSpPr>
        <dsp:cNvPr id="0" name=""/>
        <dsp:cNvSpPr/>
      </dsp:nvSpPr>
      <dsp:spPr>
        <a:xfrm>
          <a:off x="0" y="733659"/>
          <a:ext cx="8208912" cy="1159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7CF540-B9D4-4EDB-945E-EF71E6BAEEF3}">
      <dsp:nvSpPr>
        <dsp:cNvPr id="0" name=""/>
        <dsp:cNvSpPr/>
      </dsp:nvSpPr>
      <dsp:spPr>
        <a:xfrm>
          <a:off x="390805" y="54699"/>
          <a:ext cx="7816094" cy="13579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Рисунок программы должен учитывать распределение элементов в основных рабочих зонах площадки и зонах наибольшей информативности</a:t>
          </a:r>
        </a:p>
      </dsp:txBody>
      <dsp:txXfrm>
        <a:off x="457093" y="120987"/>
        <a:ext cx="7683518" cy="1225344"/>
      </dsp:txXfrm>
    </dsp:sp>
    <dsp:sp modelId="{78E3F2E1-7EAC-46FB-A7E5-4F4B273A30C3}">
      <dsp:nvSpPr>
        <dsp:cNvPr id="0" name=""/>
        <dsp:cNvSpPr/>
      </dsp:nvSpPr>
      <dsp:spPr>
        <a:xfrm>
          <a:off x="0" y="2820219"/>
          <a:ext cx="8208912" cy="1159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B5469D-D2F1-43B5-A65B-6DA1EBFE1C8B}">
      <dsp:nvSpPr>
        <dsp:cNvPr id="0" name=""/>
        <dsp:cNvSpPr/>
      </dsp:nvSpPr>
      <dsp:spPr>
        <a:xfrm>
          <a:off x="390805" y="2141259"/>
          <a:ext cx="7816094" cy="13579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Лучшие элементы, наиболее выигрышные у данного спортсмена, должны выполняться в зонах наибольшей информативности, "худшие" можно "спрятать" подальше от них</a:t>
          </a:r>
        </a:p>
      </dsp:txBody>
      <dsp:txXfrm>
        <a:off x="457093" y="2207547"/>
        <a:ext cx="7683518" cy="1225344"/>
      </dsp:txXfrm>
    </dsp:sp>
    <dsp:sp modelId="{77D66AF6-AB49-4189-B6DE-2A551F037052}">
      <dsp:nvSpPr>
        <dsp:cNvPr id="0" name=""/>
        <dsp:cNvSpPr/>
      </dsp:nvSpPr>
      <dsp:spPr>
        <a:xfrm>
          <a:off x="0" y="4906779"/>
          <a:ext cx="8208912" cy="1159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9FF919-49B1-4F0F-959F-33CF90B19273}">
      <dsp:nvSpPr>
        <dsp:cNvPr id="0" name=""/>
        <dsp:cNvSpPr/>
      </dsp:nvSpPr>
      <dsp:spPr>
        <a:xfrm>
          <a:off x="390805" y="4227820"/>
          <a:ext cx="7816094" cy="13579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Недопустима монотонность общего направления движения спортсмена по площадке, рисунок программы должен отражать постоянную смену направления движения</a:t>
          </a:r>
        </a:p>
      </dsp:txBody>
      <dsp:txXfrm>
        <a:off x="457093" y="4294108"/>
        <a:ext cx="7683518" cy="12253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BC649-8E6E-43C8-8132-A6570C975DA0}">
      <dsp:nvSpPr>
        <dsp:cNvPr id="0" name=""/>
        <dsp:cNvSpPr/>
      </dsp:nvSpPr>
      <dsp:spPr>
        <a:xfrm>
          <a:off x="0" y="1418182"/>
          <a:ext cx="8568952" cy="9576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E14D2-97B2-4C03-B90F-F939B9AFB4A0}">
      <dsp:nvSpPr>
        <dsp:cNvPr id="0" name=""/>
        <dsp:cNvSpPr/>
      </dsp:nvSpPr>
      <dsp:spPr>
        <a:xfrm>
          <a:off x="389117" y="70410"/>
          <a:ext cx="8173482" cy="190865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720" tIns="0" rIns="22672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Рисунок должен показать многообразие линий передвижения спортсмена по площадке: прямые, кривые линии, с разной степенью выгнутости, окружности; чем многообразнее линии передвижения, оставляемые спортсменом на льду, тем насыщеннее впечатление от программы в целом</a:t>
          </a:r>
        </a:p>
      </dsp:txBody>
      <dsp:txXfrm>
        <a:off x="482290" y="163583"/>
        <a:ext cx="7987136" cy="1722306"/>
      </dsp:txXfrm>
    </dsp:sp>
    <dsp:sp modelId="{67D2E94B-309A-415B-A74A-E2077662B76E}">
      <dsp:nvSpPr>
        <dsp:cNvPr id="0" name=""/>
        <dsp:cNvSpPr/>
      </dsp:nvSpPr>
      <dsp:spPr>
        <a:xfrm>
          <a:off x="0" y="3141862"/>
          <a:ext cx="8568952" cy="9576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169A7D-5F6E-4F41-AB0A-50424E183791}">
      <dsp:nvSpPr>
        <dsp:cNvPr id="0" name=""/>
        <dsp:cNvSpPr/>
      </dsp:nvSpPr>
      <dsp:spPr>
        <a:xfrm>
          <a:off x="407945" y="2580982"/>
          <a:ext cx="8158906" cy="11217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720" tIns="0" rIns="22672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В рисунке программы должна отражаться присущая фигурному катанию динамичность (недопустимо наличие частых и длительных остановок)</a:t>
          </a:r>
        </a:p>
      </dsp:txBody>
      <dsp:txXfrm>
        <a:off x="462705" y="2635742"/>
        <a:ext cx="8049386" cy="1012240"/>
      </dsp:txXfrm>
    </dsp:sp>
    <dsp:sp modelId="{B8F6EDF3-64D6-4E61-A0FF-261AA6C1CAEB}">
      <dsp:nvSpPr>
        <dsp:cNvPr id="0" name=""/>
        <dsp:cNvSpPr/>
      </dsp:nvSpPr>
      <dsp:spPr>
        <a:xfrm>
          <a:off x="0" y="5308693"/>
          <a:ext cx="8568952" cy="9576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1B5554-F82A-4892-9255-B1D9CF2C90B7}">
      <dsp:nvSpPr>
        <dsp:cNvPr id="0" name=""/>
        <dsp:cNvSpPr/>
      </dsp:nvSpPr>
      <dsp:spPr>
        <a:xfrm>
          <a:off x="407945" y="4304662"/>
          <a:ext cx="8158906" cy="156491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720" tIns="0" rIns="22672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rgbClr val="2F064E"/>
              </a:solidFill>
            </a:rPr>
            <a:t>Рисунок программы, перенесенный на отдельный лист бумаги, пропорционально соответствующий размерам катка, должен выглядеть, как хорошо выполненный орнамент, с точно выверенным композиционным решением</a:t>
          </a:r>
        </a:p>
      </dsp:txBody>
      <dsp:txXfrm>
        <a:off x="484338" y="4381055"/>
        <a:ext cx="8006120" cy="14121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DEF7F-BF10-43C9-A6CC-89758C5DFFDC}">
      <dsp:nvSpPr>
        <dsp:cNvPr id="0" name=""/>
        <dsp:cNvSpPr/>
      </dsp:nvSpPr>
      <dsp:spPr>
        <a:xfrm>
          <a:off x="2" y="0"/>
          <a:ext cx="9143995" cy="612068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325D25-61FE-4328-90A9-80F763F5313F}">
      <dsp:nvSpPr>
        <dsp:cNvPr id="0" name=""/>
        <dsp:cNvSpPr/>
      </dsp:nvSpPr>
      <dsp:spPr>
        <a:xfrm>
          <a:off x="132975" y="1584178"/>
          <a:ext cx="2013979" cy="292122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/>
            <a:t>приближен-</a:t>
          </a:r>
          <a:r>
            <a:rPr lang="ru-RU" sz="1800" kern="1200" dirty="0" err="1"/>
            <a:t>ными</a:t>
          </a:r>
          <a:r>
            <a:rPr lang="ru-RU" sz="1800" kern="1200" dirty="0"/>
            <a:t> к лучшим образцам </a:t>
          </a:r>
          <a:r>
            <a:rPr lang="ru-RU" sz="1800" kern="1200" dirty="0" err="1"/>
            <a:t>соревно-вательных</a:t>
          </a:r>
          <a:r>
            <a:rPr lang="ru-RU" sz="1800" kern="1200" dirty="0"/>
            <a:t> программ современного фигурного катания;</a:t>
          </a:r>
        </a:p>
      </dsp:txBody>
      <dsp:txXfrm>
        <a:off x="231289" y="1682492"/>
        <a:ext cx="1817351" cy="2724601"/>
      </dsp:txXfrm>
    </dsp:sp>
    <dsp:sp modelId="{AB3A7338-5F9D-4013-A7B7-46742ED5D4F2}">
      <dsp:nvSpPr>
        <dsp:cNvPr id="0" name=""/>
        <dsp:cNvSpPr/>
      </dsp:nvSpPr>
      <dsp:spPr>
        <a:xfrm>
          <a:off x="2277395" y="1800189"/>
          <a:ext cx="1549383" cy="2448272"/>
        </a:xfrm>
        <a:prstGeom prst="roundRect">
          <a:avLst/>
        </a:prstGeom>
        <a:solidFill>
          <a:schemeClr val="accent3">
            <a:hueOff val="-379119"/>
            <a:satOff val="-1563"/>
            <a:lumOff val="-32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выходя-</a:t>
          </a:r>
          <a:r>
            <a:rPr lang="ru-RU" sz="1800" kern="1200" dirty="0" err="1"/>
            <a:t>щими</a:t>
          </a:r>
          <a:r>
            <a:rPr lang="ru-RU" sz="1800" kern="1200" dirty="0"/>
            <a:t> на высокий </a:t>
          </a:r>
          <a:r>
            <a:rPr lang="ru-RU" sz="1800" kern="1200" dirty="0" err="1"/>
            <a:t>художест</a:t>
          </a:r>
          <a:r>
            <a:rPr lang="ru-RU" sz="1800" kern="1200" dirty="0"/>
            <a:t>-венный уровень;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2353030" y="1875824"/>
        <a:ext cx="1398113" cy="2297002"/>
      </dsp:txXfrm>
    </dsp:sp>
    <dsp:sp modelId="{7AF59D22-63E1-44ED-98FE-20A1F0041771}">
      <dsp:nvSpPr>
        <dsp:cNvPr id="0" name=""/>
        <dsp:cNvSpPr/>
      </dsp:nvSpPr>
      <dsp:spPr>
        <a:xfrm>
          <a:off x="3993652" y="1512162"/>
          <a:ext cx="2133890" cy="3096354"/>
        </a:xfrm>
        <a:prstGeom prst="roundRect">
          <a:avLst/>
        </a:prstGeom>
        <a:solidFill>
          <a:schemeClr val="accent3">
            <a:hueOff val="-758238"/>
            <a:satOff val="-3126"/>
            <a:lumOff val="-65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/>
            <a:t>способствую-</a:t>
          </a:r>
          <a:r>
            <a:rPr lang="ru-RU" sz="1800" kern="1200" dirty="0" err="1"/>
            <a:t>щими</a:t>
          </a:r>
          <a:r>
            <a:rPr lang="ru-RU" sz="1800" kern="1200" dirty="0"/>
            <a:t> качественному исполнению отдельных элементов кон­кретного вида фигурного катания.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4097820" y="1616330"/>
        <a:ext cx="1925554" cy="2888018"/>
      </dsp:txXfrm>
    </dsp:sp>
    <dsp:sp modelId="{3F6794D2-153C-4D3A-8090-C9B1DF2EA848}">
      <dsp:nvSpPr>
        <dsp:cNvPr id="0" name=""/>
        <dsp:cNvSpPr/>
      </dsp:nvSpPr>
      <dsp:spPr>
        <a:xfrm>
          <a:off x="6408782" y="1080116"/>
          <a:ext cx="2644690" cy="3960447"/>
        </a:xfrm>
        <a:prstGeom prst="roundRect">
          <a:avLst/>
        </a:prstGeom>
        <a:solidFill>
          <a:schemeClr val="accent3">
            <a:hueOff val="-1137357"/>
            <a:satOff val="-4689"/>
            <a:lumOff val="-98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А композиционное решение программы, обусловленное ее рисунком, повысит художественное впечатление от программы в целом.</a:t>
          </a:r>
        </a:p>
      </dsp:txBody>
      <dsp:txXfrm>
        <a:off x="6537885" y="1209219"/>
        <a:ext cx="2386484" cy="3702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6C032-2A00-483F-85F0-F6D060FB5300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642DB-2BA4-48A3-BC4F-E51B4282DD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Patrick%20Chan%20FS%20WC%202013%20.docx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8215370" cy="6072230"/>
          </a:xfrm>
        </p:spPr>
        <p:txBody>
          <a:bodyPr>
            <a:noAutofit/>
          </a:bodyPr>
          <a:lstStyle/>
          <a:p>
            <a:pPr lvl="0" algn="ctr"/>
            <a:r>
              <a:rPr lang="ru-RU" sz="2000" dirty="0" smtClean="0"/>
              <a:t>«</a:t>
            </a:r>
            <a:r>
              <a:rPr lang="ru-RU" sz="2000" b="1" i="1" dirty="0">
                <a:solidFill>
                  <a:srgbClr val="7E0000"/>
                </a:solidFill>
              </a:rPr>
              <a:t>Построение соревновательных программ в фигурном катании на коньках»</a:t>
            </a:r>
            <a:br>
              <a:rPr lang="ru-RU" sz="2000" b="1" i="1" dirty="0">
                <a:solidFill>
                  <a:srgbClr val="7E0000"/>
                </a:solidFill>
              </a:rPr>
            </a:br>
            <a:r>
              <a:rPr lang="ru-RU" sz="2000" b="1" i="1" dirty="0">
                <a:solidFill>
                  <a:srgbClr val="7E0000"/>
                </a:solidFill>
              </a:rPr>
              <a:t/>
            </a:r>
            <a:br>
              <a:rPr lang="ru-RU" sz="2000" b="1" i="1" dirty="0">
                <a:solidFill>
                  <a:srgbClr val="7E0000"/>
                </a:solidFill>
              </a:rPr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тренер МБУ «СШ «Олимп»</a:t>
            </a:r>
            <a:r>
              <a:rPr lang="ru-RU" sz="2000" dirty="0" smtClean="0"/>
              <a:t> </a:t>
            </a:r>
            <a:r>
              <a:rPr lang="ru-RU" sz="2000" dirty="0" err="1"/>
              <a:t>Крисько</a:t>
            </a:r>
            <a:r>
              <a:rPr lang="ru-RU" sz="2000" dirty="0"/>
              <a:t> Арина Олеговна</a:t>
            </a:r>
            <a:br>
              <a:rPr lang="ru-RU" sz="2000" dirty="0"/>
            </a:br>
            <a:r>
              <a:rPr lang="ru-RU" sz="1800" b="1" i="1" dirty="0">
                <a:solidFill>
                  <a:srgbClr val="7E0000"/>
                </a:solidFill>
              </a:rPr>
              <a:t/>
            </a:r>
            <a:br>
              <a:rPr lang="ru-RU" sz="1800" b="1" i="1" dirty="0">
                <a:solidFill>
                  <a:srgbClr val="7E0000"/>
                </a:solidFill>
              </a:rPr>
            </a:br>
            <a:endParaRPr lang="ru-RU" sz="1800" b="1" i="1" dirty="0">
              <a:solidFill>
                <a:srgbClr val="7E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7560840" cy="353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77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05600133"/>
              </p:ext>
            </p:extLst>
          </p:nvPr>
        </p:nvGraphicFramePr>
        <p:xfrm>
          <a:off x="179512" y="116632"/>
          <a:ext cx="8640960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68181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023590-4673-4AF2-A97F-2CA1F2B07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dgm id="{B5023590-4673-4AF2-A97F-2CA1F2B07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B5023590-4673-4AF2-A97F-2CA1F2B07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2514881-074B-45B7-A432-549CE6DDE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graphicEl>
                                              <a:dgm id="{52514881-074B-45B7-A432-549CE6DDE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52514881-074B-45B7-A432-549CE6DDE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A2A62E9-AA6D-461F-BE63-08E5CDBCF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graphicEl>
                                              <a:dgm id="{DA2A62E9-AA6D-461F-BE63-08E5CDBCF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graphicEl>
                                              <a:dgm id="{DA2A62E9-AA6D-461F-BE63-08E5CDBCF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628A2D5-E2BA-4E02-9CED-6ED0BD2A54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6628A2D5-E2BA-4E02-9CED-6ED0BD2A54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6628A2D5-E2BA-4E02-9CED-6ED0BD2A54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43D53F-6742-4054-8833-4BC08386C5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graphicEl>
                                              <a:dgm id="{0D43D53F-6742-4054-8833-4BC08386C5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graphicEl>
                                              <a:dgm id="{0D43D53F-6742-4054-8833-4BC08386C5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B66B84A-B304-4C93-9EC1-FDAC56781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graphicEl>
                                              <a:dgm id="{8B66B84A-B304-4C93-9EC1-FDAC56781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graphicEl>
                                              <a:dgm id="{8B66B84A-B304-4C93-9EC1-FDAC56781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1B17E7A-7F2E-4D26-BA93-1C9E579BD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A1B17E7A-7F2E-4D26-BA93-1C9E579BD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A1B17E7A-7F2E-4D26-BA93-1C9E579BD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23529" y="2996952"/>
            <a:ext cx="3168352" cy="34401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способствовать исполнению </a:t>
            </a:r>
            <a:r>
              <a:rPr lang="ru-RU" sz="2800" dirty="0">
                <a:solidFill>
                  <a:srgbClr val="2F064E"/>
                </a:solidFill>
              </a:rPr>
              <a:t>сложных и</a:t>
            </a:r>
            <a:br>
              <a:rPr lang="ru-RU" sz="2800" dirty="0">
                <a:solidFill>
                  <a:srgbClr val="2F064E"/>
                </a:solidFill>
              </a:rPr>
            </a:br>
            <a:r>
              <a:rPr lang="ru-RU" sz="2800" dirty="0">
                <a:solidFill>
                  <a:srgbClr val="2F064E"/>
                </a:solidFill>
              </a:rPr>
              <a:t>сверхсложных </a:t>
            </a:r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элементов</a:t>
            </a:r>
            <a:r>
              <a:rPr lang="ru-RU" sz="2800" dirty="0">
                <a:solidFill>
                  <a:srgbClr val="2F064E"/>
                </a:solidFill>
              </a:rPr>
              <a:t> программы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923928" y="2996952"/>
            <a:ext cx="4104456" cy="34401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создать целостное впечатление </a:t>
            </a:r>
            <a:r>
              <a:rPr lang="ru-RU" sz="2800" dirty="0">
                <a:solidFill>
                  <a:srgbClr val="2F064E"/>
                </a:solidFill>
              </a:rPr>
              <a:t>от всей</a:t>
            </a:r>
            <a:br>
              <a:rPr lang="ru-RU" sz="2800" dirty="0">
                <a:solidFill>
                  <a:srgbClr val="2F064E"/>
                </a:solidFill>
              </a:rPr>
            </a:br>
            <a:r>
              <a:rPr lang="ru-RU" sz="2800" dirty="0">
                <a:solidFill>
                  <a:srgbClr val="2F064E"/>
                </a:solidFill>
              </a:rPr>
              <a:t>программы, вывести ее на </a:t>
            </a:r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высокий художественный уровень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404664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rgbClr val="2F064E"/>
                </a:solidFill>
              </a:rPr>
              <a:t>В постановочном периоде необходимо решить стоящую перед программой двуединую задачу: 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961813" y="2485906"/>
            <a:ext cx="1728192" cy="38929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644008" y="2478677"/>
            <a:ext cx="1512168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23528" y="2996952"/>
            <a:ext cx="3366477" cy="3312368"/>
          </a:xfrm>
          <a:prstGeom prst="roundRect">
            <a:avLst/>
          </a:prstGeom>
          <a:noFill/>
          <a:ln w="50800">
            <a:solidFill>
              <a:srgbClr val="2F06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23928" y="2996952"/>
            <a:ext cx="4104456" cy="3312368"/>
          </a:xfrm>
          <a:prstGeom prst="roundRect">
            <a:avLst/>
          </a:prstGeom>
          <a:noFill/>
          <a:ln w="50800">
            <a:solidFill>
              <a:srgbClr val="2F06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82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899607168"/>
              </p:ext>
            </p:extLst>
          </p:nvPr>
        </p:nvGraphicFramePr>
        <p:xfrm>
          <a:off x="395535" y="404664"/>
          <a:ext cx="7488833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862066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16632"/>
            <a:ext cx="8568952" cy="6468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i="1" dirty="0">
                <a:solidFill>
                  <a:srgbClr val="016714"/>
                </a:solidFill>
              </a:rPr>
              <a:t>Под </a:t>
            </a:r>
            <a:r>
              <a:rPr lang="ru-RU" sz="2800" b="1" i="1" u="sng" dirty="0">
                <a:solidFill>
                  <a:srgbClr val="016714"/>
                </a:solidFill>
              </a:rPr>
              <a:t>структурой программы</a:t>
            </a:r>
            <a:r>
              <a:rPr lang="ru-RU" sz="2800" b="1" i="1" dirty="0">
                <a:solidFill>
                  <a:srgbClr val="016714"/>
                </a:solidFill>
              </a:rPr>
              <a:t> </a:t>
            </a:r>
            <a:r>
              <a:rPr lang="ru-RU" sz="2800" i="1" dirty="0">
                <a:solidFill>
                  <a:srgbClr val="016714"/>
                </a:solidFill>
              </a:rPr>
              <a:t>подразумевается устойчивый </a:t>
            </a:r>
            <a:r>
              <a:rPr lang="ru-RU" sz="2800" b="1" i="1" dirty="0">
                <a:solidFill>
                  <a:srgbClr val="016714"/>
                </a:solidFill>
              </a:rPr>
              <a:t>повторяющийся принцип</a:t>
            </a:r>
            <a:r>
              <a:rPr lang="ru-RU" sz="2800" i="1" dirty="0">
                <a:solidFill>
                  <a:srgbClr val="016714"/>
                </a:solidFill>
              </a:rPr>
              <a:t>, специфическая для каждого вида фигурного катания на коньках норма, которая выражается в</a:t>
            </a:r>
            <a:br>
              <a:rPr lang="ru-RU" sz="2800" i="1" dirty="0">
                <a:solidFill>
                  <a:srgbClr val="016714"/>
                </a:solidFill>
              </a:rPr>
            </a:br>
            <a:r>
              <a:rPr lang="ru-RU" sz="2800" i="1" dirty="0">
                <a:solidFill>
                  <a:srgbClr val="016714"/>
                </a:solidFill>
              </a:rPr>
              <a:t>определенной </a:t>
            </a:r>
            <a:r>
              <a:rPr lang="ru-RU" sz="2800" b="1" i="1" dirty="0">
                <a:solidFill>
                  <a:srgbClr val="016714"/>
                </a:solidFill>
              </a:rPr>
              <a:t>последовательности элементов</a:t>
            </a:r>
            <a:r>
              <a:rPr lang="ru-RU" sz="2800" i="1" dirty="0">
                <a:solidFill>
                  <a:srgbClr val="016714"/>
                </a:solidFill>
              </a:rPr>
              <a:t>, используемых в программе, от расположения этих элементов друг от друга, во времени их исполнения и в пространстве площадки.</a:t>
            </a:r>
          </a:p>
        </p:txBody>
      </p:sp>
    </p:spTree>
    <p:extLst>
      <p:ext uri="{BB962C8B-B14F-4D97-AF65-F5344CB8AC3E}">
        <p14:creationId xmlns:p14="http://schemas.microsoft.com/office/powerpoint/2010/main" val="28253657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84208601"/>
              </p:ext>
            </p:extLst>
          </p:nvPr>
        </p:nvGraphicFramePr>
        <p:xfrm>
          <a:off x="179512" y="332656"/>
          <a:ext cx="8784976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0512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093942-CDEF-42AF-B577-C6AA59705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B1093942-CDEF-42AF-B577-C6AA59705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B1093942-CDEF-42AF-B577-C6AA59705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789B297-497E-44E6-BBCE-C07DC60AB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8789B297-497E-44E6-BBCE-C07DC60AB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8789B297-497E-44E6-BBCE-C07DC60AB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BA11BC8-C820-45DE-88D8-7661B372D3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FBA11BC8-C820-45DE-88D8-7661B372D3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FBA11BC8-C820-45DE-88D8-7661B372D3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AE678E-7FD5-4521-BD87-E9D40BD087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F8AE678E-7FD5-4521-BD87-E9D40BD087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F8AE678E-7FD5-4521-BD87-E9D40BD087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7E2A60-803A-4B89-95F1-626DAE012B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B47E2A60-803A-4B89-95F1-626DAE012B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B47E2A60-803A-4B89-95F1-626DAE012B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6E2915-84AE-4162-990E-23D7C4A5D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416E2915-84AE-4162-990E-23D7C4A5D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416E2915-84AE-4162-990E-23D7C4A5D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959C3F-B482-4FD7-8A9D-94CE3C9EA4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EB959C3F-B482-4FD7-8A9D-94CE3C9EA4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EB959C3F-B482-4FD7-8A9D-94CE3C9EA4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332656"/>
            <a:ext cx="7992888" cy="6192688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016714"/>
                </a:solidFill>
              </a:rPr>
              <a:t>Спортивный аспект </a:t>
            </a:r>
            <a:r>
              <a:rPr lang="ru-RU" sz="3600" dirty="0">
                <a:solidFill>
                  <a:srgbClr val="016714"/>
                </a:solidFill>
              </a:rPr>
              <a:t>каждого из фигурного катания на коньках </a:t>
            </a:r>
            <a:r>
              <a:rPr lang="ru-RU" sz="3600" b="1" dirty="0">
                <a:solidFill>
                  <a:srgbClr val="016714"/>
                </a:solidFill>
              </a:rPr>
              <a:t>отражен именно в структуре соревновательных программ</a:t>
            </a:r>
            <a:r>
              <a:rPr lang="ru-RU" sz="3600" dirty="0">
                <a:solidFill>
                  <a:srgbClr val="016714"/>
                </a:solidFill>
              </a:rPr>
              <a:t>.</a:t>
            </a:r>
            <a:br>
              <a:rPr lang="ru-RU" sz="3600" dirty="0">
                <a:solidFill>
                  <a:srgbClr val="016714"/>
                </a:solidFill>
              </a:rPr>
            </a:br>
            <a:r>
              <a:rPr lang="ru-RU" sz="3600" dirty="0">
                <a:solidFill>
                  <a:srgbClr val="016714"/>
                </a:solidFill>
              </a:rPr>
              <a:t/>
            </a:r>
            <a:br>
              <a:rPr lang="ru-RU" sz="3600" dirty="0">
                <a:solidFill>
                  <a:srgbClr val="016714"/>
                </a:solidFill>
              </a:rPr>
            </a:br>
            <a:r>
              <a:rPr lang="ru-RU" sz="3600" dirty="0">
                <a:solidFill>
                  <a:srgbClr val="016714"/>
                </a:solidFill>
              </a:rPr>
              <a:t> </a:t>
            </a:r>
            <a:r>
              <a:rPr lang="ru-RU" sz="3600" b="1" i="1" dirty="0">
                <a:solidFill>
                  <a:srgbClr val="016714"/>
                </a:solidFill>
              </a:rPr>
              <a:t>Элементами структуры </a:t>
            </a:r>
            <a:r>
              <a:rPr lang="ru-RU" sz="3600" i="1" dirty="0">
                <a:solidFill>
                  <a:srgbClr val="016714"/>
                </a:solidFill>
              </a:rPr>
              <a:t>программы являются элементы фигурного катания.</a:t>
            </a:r>
            <a:br>
              <a:rPr lang="ru-RU" sz="3600" i="1" dirty="0">
                <a:solidFill>
                  <a:srgbClr val="016714"/>
                </a:solidFill>
              </a:rPr>
            </a:br>
            <a:endParaRPr lang="ru-RU" sz="2800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79205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4" cy="6192688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BC0000"/>
                </a:solidFill>
              </a:rPr>
              <a:t>Композиция</a:t>
            </a:r>
            <a:r>
              <a:rPr lang="ru-RU" sz="3600" dirty="0">
                <a:solidFill>
                  <a:srgbClr val="BC0000"/>
                </a:solidFill>
              </a:rPr>
              <a:t> определяет в основном </a:t>
            </a:r>
            <a:r>
              <a:rPr lang="ru-RU" sz="3600" b="1" dirty="0">
                <a:solidFill>
                  <a:srgbClr val="BC0000"/>
                </a:solidFill>
              </a:rPr>
              <a:t>художественную ценность программы. </a:t>
            </a:r>
            <a:br>
              <a:rPr lang="ru-RU" sz="3600" b="1" dirty="0">
                <a:solidFill>
                  <a:srgbClr val="BC0000"/>
                </a:solidFill>
              </a:rPr>
            </a:br>
            <a:r>
              <a:rPr lang="ru-RU" dirty="0">
                <a:solidFill>
                  <a:schemeClr val="tx1">
                    <a:lumMod val="60000"/>
                    <a:lumOff val="40000"/>
                  </a:schemeClr>
                </a:solidFill>
              </a:rPr>
              <a:t>(музыкальность построения программы, ее драматургия, стилистика движений, их согласованность с характером музыкального образа, их выразительность, пластика тела, позы, жестикуляция, мимика, общий рисунок перемещений спортсмена по площадке катка и т.п.</a:t>
            </a:r>
          </a:p>
        </p:txBody>
      </p:sp>
    </p:spTree>
    <p:extLst>
      <p:ext uri="{BB962C8B-B14F-4D97-AF65-F5344CB8AC3E}">
        <p14:creationId xmlns:p14="http://schemas.microsoft.com/office/powerpoint/2010/main" val="92572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03564"/>
            <a:ext cx="7560840" cy="5217724"/>
          </a:xfrm>
        </p:spPr>
        <p:txBody>
          <a:bodyPr/>
          <a:lstStyle/>
          <a:p>
            <a:pPr algn="ctr"/>
            <a:r>
              <a:rPr lang="ru-RU" sz="4800" b="1" i="1" dirty="0">
                <a:solidFill>
                  <a:srgbClr val="7030A0"/>
                </a:solidFill>
              </a:rPr>
              <a:t>Алгоритм работы над соревновательными программами в постановочном периоде</a:t>
            </a:r>
          </a:p>
        </p:txBody>
      </p:sp>
    </p:spTree>
    <p:extLst>
      <p:ext uri="{BB962C8B-B14F-4D97-AF65-F5344CB8AC3E}">
        <p14:creationId xmlns:p14="http://schemas.microsoft.com/office/powerpoint/2010/main" val="393773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991" y="427598"/>
            <a:ext cx="856895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>
                <a:solidFill>
                  <a:srgbClr val="002060"/>
                </a:solidFill>
              </a:rPr>
              <a:t>Первый этап – подготовительный</a:t>
            </a:r>
          </a:p>
          <a:p>
            <a:r>
              <a:rPr lang="ru-RU" sz="3200" i="1" dirty="0">
                <a:solidFill>
                  <a:srgbClr val="002060"/>
                </a:solidFill>
              </a:rPr>
              <a:t>На этом этапе осуществляются: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i="1" dirty="0">
                <a:solidFill>
                  <a:srgbClr val="002060"/>
                </a:solidFill>
              </a:rPr>
              <a:t> подбор и компоновка музыкального сопровождения,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i="1" dirty="0">
                <a:solidFill>
                  <a:srgbClr val="002060"/>
                </a:solidFill>
              </a:rPr>
              <a:t>уяснение структуры программы,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i="1" dirty="0">
                <a:solidFill>
                  <a:srgbClr val="002060"/>
                </a:solidFill>
              </a:rPr>
              <a:t>обдумывание общей композиции программы,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i="1" dirty="0">
                <a:solidFill>
                  <a:srgbClr val="002060"/>
                </a:solidFill>
              </a:rPr>
              <a:t> поиск новых идей, "находок" и т.п.</a:t>
            </a:r>
          </a:p>
        </p:txBody>
      </p:sp>
      <p:sp>
        <p:nvSpPr>
          <p:cNvPr id="4" name="Штриховая стрелка вправо 3"/>
          <p:cNvSpPr/>
          <p:nvPr/>
        </p:nvSpPr>
        <p:spPr>
          <a:xfrm rot="5400000">
            <a:off x="3624657" y="5024415"/>
            <a:ext cx="1368152" cy="192173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37177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9"/>
            <a:ext cx="799288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>
                <a:solidFill>
                  <a:schemeClr val="accent1">
                    <a:lumMod val="50000"/>
                  </a:schemeClr>
                </a:solidFill>
              </a:rPr>
              <a:t>Второй этап – </a:t>
            </a:r>
          </a:p>
          <a:p>
            <a:pPr algn="ctr"/>
            <a:r>
              <a:rPr lang="ru-RU" sz="3600" b="1" i="1" u="sng" dirty="0">
                <a:solidFill>
                  <a:schemeClr val="accent1">
                    <a:lumMod val="50000"/>
                  </a:schemeClr>
                </a:solidFill>
              </a:rPr>
              <a:t>реализации</a:t>
            </a:r>
          </a:p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</a:rPr>
              <a:t>Наработанное и подготовленное на первом этапе переносится на лед, замысел воплощается, конкретизируется, корректируется с учетом возможностей спортсмена (биохимических, функциональных, технических, психологических, артистиче­ских и т.п.)</a:t>
            </a:r>
          </a:p>
        </p:txBody>
      </p:sp>
      <p:sp>
        <p:nvSpPr>
          <p:cNvPr id="5" name="Штриховая стрелка вправо 4"/>
          <p:cNvSpPr/>
          <p:nvPr/>
        </p:nvSpPr>
        <p:spPr>
          <a:xfrm rot="5400000">
            <a:off x="3556123" y="5120253"/>
            <a:ext cx="1340851" cy="190138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4969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>
                <a:solidFill>
                  <a:schemeClr val="accent1">
                    <a:lumMod val="50000"/>
                  </a:schemeClr>
                </a:solidFill>
              </a:rPr>
              <a:t>Третий этап –</a:t>
            </a:r>
          </a:p>
          <a:p>
            <a:pPr algn="ctr"/>
            <a:r>
              <a:rPr lang="ru-RU" sz="3600" b="1" i="1" u="sng" dirty="0">
                <a:solidFill>
                  <a:schemeClr val="accent1">
                    <a:lumMod val="50000"/>
                  </a:schemeClr>
                </a:solidFill>
              </a:rPr>
              <a:t>"</a:t>
            </a:r>
            <a:r>
              <a:rPr lang="ru-RU" sz="3600" b="1" i="1" u="sng" dirty="0" err="1">
                <a:solidFill>
                  <a:schemeClr val="accent1">
                    <a:lumMod val="50000"/>
                  </a:schemeClr>
                </a:solidFill>
              </a:rPr>
              <a:t>вкатывание</a:t>
            </a:r>
            <a:r>
              <a:rPr lang="ru-RU" sz="3600" b="1" i="1" u="sng" dirty="0">
                <a:solidFill>
                  <a:schemeClr val="accent1">
                    <a:lumMod val="50000"/>
                  </a:schemeClr>
                </a:solidFill>
              </a:rPr>
              <a:t> программы»</a:t>
            </a:r>
          </a:p>
          <a:p>
            <a:pPr algn="ctr"/>
            <a:r>
              <a:rPr lang="ru-RU" sz="3200" i="1" dirty="0">
                <a:solidFill>
                  <a:schemeClr val="accent1">
                    <a:lumMod val="50000"/>
                  </a:schemeClr>
                </a:solidFill>
              </a:rPr>
              <a:t>Здесь происходит как бы "вживание" спортсмена в программу, усваивание всех ее нюансов и корректировка, доработка отдельных ее составляющих до уровня, обеспечивающего максимальный эффект.</a:t>
            </a:r>
          </a:p>
        </p:txBody>
      </p:sp>
    </p:spTree>
    <p:extLst>
      <p:ext uri="{BB962C8B-B14F-4D97-AF65-F5344CB8AC3E}">
        <p14:creationId xmlns:p14="http://schemas.microsoft.com/office/powerpoint/2010/main" val="313571659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916" y="980728"/>
            <a:ext cx="864096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/>
              <a:t>Рисунок программы </a:t>
            </a:r>
            <a:r>
              <a:rPr lang="ru-RU" sz="4800" dirty="0"/>
              <a:t>– </a:t>
            </a:r>
          </a:p>
          <a:p>
            <a:pPr algn="ctr"/>
            <a:r>
              <a:rPr lang="ru-RU" sz="4800" i="1" dirty="0"/>
              <a:t>это след, который оставляет спортсмен в своем движении по площадке катка. </a:t>
            </a:r>
          </a:p>
          <a:p>
            <a:pPr algn="ctr"/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87932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87" y="586220"/>
            <a:ext cx="8775902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2868" y="116632"/>
            <a:ext cx="89611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i="1" dirty="0">
                <a:solidFill>
                  <a:srgbClr val="7030A0"/>
                </a:solidFill>
              </a:rPr>
              <a:t>             Пример рисунка программы</a:t>
            </a:r>
            <a:r>
              <a:rPr lang="en-US" sz="2400" i="1" dirty="0">
                <a:solidFill>
                  <a:srgbClr val="7030A0"/>
                </a:solidFill>
                <a:hlinkClick r:id="rId3" action="ppaction://hlinkfile"/>
              </a:rPr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89262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7204448"/>
              </p:ext>
            </p:extLst>
          </p:nvPr>
        </p:nvGraphicFramePr>
        <p:xfrm>
          <a:off x="539552" y="1397000"/>
          <a:ext cx="8064896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188640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        Рисунок программы должен соответствовать следующим требованиям</a:t>
            </a:r>
            <a:r>
              <a:rPr lang="ru-RU" sz="2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5990775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A9584F-DE68-429E-BFD3-CB44FA05BC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03A9584F-DE68-429E-BFD3-CB44FA05BC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03A9584F-DE68-429E-BFD3-CB44FA05BC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03A9584F-DE68-429E-BFD3-CB44FA05BC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9BB6AD-3055-4796-94A2-A9A2C04629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5A9BB6AD-3055-4796-94A2-A9A2C04629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5A9BB6AD-3055-4796-94A2-A9A2C04629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5A9BB6AD-3055-4796-94A2-A9A2C04629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26DCC6-65D3-49CA-9DCB-4209162248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8F26DCC6-65D3-49CA-9DCB-4209162248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8F26DCC6-65D3-49CA-9DCB-4209162248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8F26DCC6-65D3-49CA-9DCB-4209162248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FDB27B-6A10-4247-91E8-D1DB493E3D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25FDB27B-6A10-4247-91E8-D1DB493E3D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25FDB27B-6A10-4247-91E8-D1DB493E3D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25FDB27B-6A10-4247-91E8-D1DB493E3D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30F89DB-474D-493B-AFE1-05A00B817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graphicEl>
                                              <a:dgm id="{E30F89DB-474D-493B-AFE1-05A00B817C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E30F89DB-474D-493B-AFE1-05A00B817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E30F89DB-474D-493B-AFE1-05A00B817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72935E-647F-446A-AFE3-7996F45065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3472935E-647F-446A-AFE3-7996F45065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3472935E-647F-446A-AFE3-7996F45065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3472935E-647F-446A-AFE3-7996F45065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63EED6-C39B-4172-9D12-68A9311B47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B763EED6-C39B-4172-9D12-68A9311B47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B763EED6-C39B-4172-9D12-68A9311B47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B763EED6-C39B-4172-9D12-68A9311B47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F8E26D-D909-49A8-9C93-8BE1280C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DF8E26D-D909-49A8-9C93-8BE1280C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DF8E26D-D909-49A8-9C93-8BE1280C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DF8E26D-D909-49A8-9C93-8BE1280C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33774062"/>
              </p:ext>
            </p:extLst>
          </p:nvPr>
        </p:nvGraphicFramePr>
        <p:xfrm>
          <a:off x="539552" y="116632"/>
          <a:ext cx="820891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273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7CF540-B9D4-4EDB-945E-EF71E6BAEE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397CF540-B9D4-4EDB-945E-EF71E6BAEE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397CF540-B9D4-4EDB-945E-EF71E6BAEE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397CF540-B9D4-4EDB-945E-EF71E6BAEE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F0D547-B75B-43AD-89CF-C84DD9FEF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66F0D547-B75B-43AD-89CF-C84DD9FEF3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66F0D547-B75B-43AD-89CF-C84DD9FEF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66F0D547-B75B-43AD-89CF-C84DD9FEF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B5469D-D2F1-43B5-A65B-6DA1EBFE1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7CB5469D-D2F1-43B5-A65B-6DA1EBFE1C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7CB5469D-D2F1-43B5-A65B-6DA1EBFE1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7CB5469D-D2F1-43B5-A65B-6DA1EBFE1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E3F2E1-7EAC-46FB-A7E5-4F4B273A30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78E3F2E1-7EAC-46FB-A7E5-4F4B273A30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78E3F2E1-7EAC-46FB-A7E5-4F4B273A30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78E3F2E1-7EAC-46FB-A7E5-4F4B273A30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9FF919-49B1-4F0F-959F-33CF90B19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graphicEl>
                                              <a:dgm id="{C09FF919-49B1-4F0F-959F-33CF90B192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C09FF919-49B1-4F0F-959F-33CF90B19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C09FF919-49B1-4F0F-959F-33CF90B19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D66AF6-AB49-4189-B6DE-2A551F0370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77D66AF6-AB49-4189-B6DE-2A551F0370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77D66AF6-AB49-4189-B6DE-2A551F0370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77D66AF6-AB49-4189-B6DE-2A551F0370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66923155"/>
              </p:ext>
            </p:extLst>
          </p:nvPr>
        </p:nvGraphicFramePr>
        <p:xfrm>
          <a:off x="323528" y="332656"/>
          <a:ext cx="8568952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308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3E14D2-97B2-4C03-B90F-F939B9AFB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303E14D2-97B2-4C03-B90F-F939B9AFB4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303E14D2-97B2-4C03-B90F-F939B9AFB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303E14D2-97B2-4C03-B90F-F939B9AFB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9BC649-8E6E-43C8-8132-A6570C975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B79BC649-8E6E-43C8-8132-A6570C975D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B79BC649-8E6E-43C8-8132-A6570C975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B79BC649-8E6E-43C8-8132-A6570C975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169A7D-5F6E-4F41-AB0A-50424E183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0E169A7D-5F6E-4F41-AB0A-50424E1837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0E169A7D-5F6E-4F41-AB0A-50424E183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0E169A7D-5F6E-4F41-AB0A-50424E183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D2E94B-309A-415B-A74A-E2077662B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67D2E94B-309A-415B-A74A-E2077662B7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67D2E94B-309A-415B-A74A-E2077662B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67D2E94B-309A-415B-A74A-E2077662B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1B5554-F82A-4892-9255-B1D9CF2C9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graphicEl>
                                              <a:dgm id="{551B5554-F82A-4892-9255-B1D9CF2C90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551B5554-F82A-4892-9255-B1D9CF2C9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551B5554-F82A-4892-9255-B1D9CF2C9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F6EDF3-64D6-4E61-A0FF-261AA6C1CA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B8F6EDF3-64D6-4E61-A0FF-261AA6C1CA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B8F6EDF3-64D6-4E61-A0FF-261AA6C1CA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B8F6EDF3-64D6-4E61-A0FF-261AA6C1CA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554461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AB0580"/>
                </a:solidFill>
              </a:rPr>
              <a:t>Работа над построением соревновательных программ в постановочном периоде по  предложенному выше алгоритму этой работы позволит сделать программы: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476906025"/>
              </p:ext>
            </p:extLst>
          </p:nvPr>
        </p:nvGraphicFramePr>
        <p:xfrm>
          <a:off x="0" y="620688"/>
          <a:ext cx="914400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465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2DEF7F-BF10-43C9-A6CC-89758C5DF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82DEF7F-BF10-43C9-A6CC-89758C5DFF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7325D25-61FE-4328-90A9-80F763F531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B7325D25-61FE-4328-90A9-80F763F531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B3A7338-5F9D-4013-A7B7-46742ED5D4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AB3A7338-5F9D-4013-A7B7-46742ED5D4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F59D22-63E1-44ED-98FE-20A1F00417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7AF59D22-63E1-44ED-98FE-20A1F00417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F6794D2-153C-4D3A-8090-C9B1DF2EA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3F6794D2-153C-4D3A-8090-C9B1DF2EA8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212976"/>
            <a:ext cx="7125113" cy="2520280"/>
          </a:xfrm>
        </p:spPr>
        <p:txBody>
          <a:bodyPr/>
          <a:lstStyle/>
          <a:p>
            <a:pPr algn="ctr"/>
            <a:r>
              <a:rPr lang="ru-RU" sz="6600" b="1" i="1" dirty="0">
                <a:latin typeface="Comic Sans MS" panose="030F0702030302020204" pitchFamily="66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42814821"/>
      </p:ext>
    </p:extLst>
  </p:cSld>
  <p:clrMapOvr>
    <a:masterClrMapping/>
  </p:clrMapOvr>
</p:sld>
</file>

<file path=ppt/theme/theme1.xml><?xml version="1.0" encoding="utf-8"?>
<a:theme xmlns:a="http://schemas.openxmlformats.org/drawingml/2006/main" name="Winter">
  <a:themeElements>
    <a:clrScheme name="Другая 3">
      <a:dk1>
        <a:sysClr val="windowText" lastClr="000000"/>
      </a:dk1>
      <a:lt1>
        <a:srgbClr val="7A0000"/>
      </a:lt1>
      <a:dk2>
        <a:srgbClr val="4FCEFF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TC102455519[[fn=Зима]]</Template>
  <TotalTime>551</TotalTime>
  <Words>522</Words>
  <Application>Microsoft Office PowerPoint</Application>
  <PresentationFormat>Экран (4:3)</PresentationFormat>
  <Paragraphs>53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Winter</vt:lpstr>
      <vt:lpstr>«Построение соревновательных программ в фигурном катании на коньках»   тренер МБУ «СШ «Олимп» Крисько Арина Олеговна  </vt:lpstr>
      <vt:lpstr>Презентация PowerPoint</vt:lpstr>
      <vt:lpstr>В постановочном периоде необходимо решить стоящую перед программой двуединую задачу: </vt:lpstr>
      <vt:lpstr>Презентация PowerPoint</vt:lpstr>
      <vt:lpstr>Презентация PowerPoint</vt:lpstr>
      <vt:lpstr>Презентация PowerPoint</vt:lpstr>
      <vt:lpstr>Спортивный аспект каждого из фигурного катания на коньках отражен именно в структуре соревновательных программ.   Элементами структуры программы являются элементы фигурного катания. </vt:lpstr>
      <vt:lpstr>Композиция определяет в основном художественную ценность программы.  (музыкальность построения программы, ее драматургия, стилистика движений, их согласованность с характером музыкального образа, их выразительность, пластика тела, позы, жестикуляция, мимика, общий рисунок перемещений спортсмена по площадке катка и т.п.</vt:lpstr>
      <vt:lpstr>Алгоритм работы над соревновательными программами в постановочном периоде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72</cp:revision>
  <dcterms:created xsi:type="dcterms:W3CDTF">2013-09-29T12:30:44Z</dcterms:created>
  <dcterms:modified xsi:type="dcterms:W3CDTF">2020-04-06T10:42:53Z</dcterms:modified>
</cp:coreProperties>
</file>